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3"/>
  </p:notesMasterIdLst>
  <p:sldIdLst>
    <p:sldId id="256" r:id="rId2"/>
    <p:sldId id="257" r:id="rId3"/>
    <p:sldId id="258" r:id="rId4"/>
    <p:sldId id="259" r:id="rId5"/>
    <p:sldId id="260" r:id="rId6"/>
    <p:sldId id="261" r:id="rId7"/>
    <p:sldId id="364" r:id="rId8"/>
    <p:sldId id="264" r:id="rId9"/>
    <p:sldId id="265" r:id="rId10"/>
    <p:sldId id="365" r:id="rId11"/>
    <p:sldId id="367" r:id="rId12"/>
    <p:sldId id="368" r:id="rId13"/>
    <p:sldId id="371" r:id="rId14"/>
    <p:sldId id="374" r:id="rId15"/>
    <p:sldId id="375" r:id="rId16"/>
    <p:sldId id="369" r:id="rId17"/>
    <p:sldId id="373" r:id="rId18"/>
    <p:sldId id="372" r:id="rId19"/>
    <p:sldId id="370" r:id="rId20"/>
    <p:sldId id="270" r:id="rId21"/>
    <p:sldId id="277" r:id="rId22"/>
  </p:sldIdLst>
  <p:sldSz cx="9144000" cy="5143500" type="screen16x9"/>
  <p:notesSz cx="6858000" cy="9144000"/>
  <p:embeddedFontLst>
    <p:embeddedFont>
      <p:font typeface="Bahiana" panose="020B0604020202020204" charset="0"/>
      <p:regular r:id="rId24"/>
    </p:embeddedFont>
    <p:embeddedFont>
      <p:font typeface="Barlow Semi Condensed" panose="00000506000000000000" pitchFamily="2"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Livvic" pitchFamily="2" charset="0"/>
      <p:regular r:id="rId33"/>
      <p:bold r:id="rId34"/>
      <p:italic r:id="rId35"/>
      <p:boldItalic r:id="rId36"/>
    </p:embeddedFont>
    <p:embeddedFont>
      <p:font typeface="Nunito Light" pitchFamily="2" charset="0"/>
      <p:regular r:id="rId37"/>
      <p:italic r:id="rId38"/>
    </p:embeddedFont>
    <p:embeddedFont>
      <p:font typeface="Roboto" panose="020000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5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ECC4DB-C3B4-4508-9ED4-3C3B4CC4DC72}">
  <a:tblStyle styleId="{6FECC4DB-C3B4-4508-9ED4-3C3B4CC4DC7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48FF16-1C8A-4F39-BBF5-EC2970F128C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0"/>
    <p:restoredTop sz="94667"/>
  </p:normalViewPr>
  <p:slideViewPr>
    <p:cSldViewPr snapToGrid="0">
      <p:cViewPr varScale="1">
        <p:scale>
          <a:sx n="199" d="100"/>
          <a:sy n="199" d="100"/>
        </p:scale>
        <p:origin x="564" y="396"/>
      </p:cViewPr>
      <p:guideLst>
        <p:guide orient="horz" pos="1620"/>
        <p:guide pos="2880"/>
        <p:guide orient="horz" pos="5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a:extLst>
            <a:ext uri="{FF2B5EF4-FFF2-40B4-BE49-F238E27FC236}">
              <a16:creationId xmlns:a16="http://schemas.microsoft.com/office/drawing/2014/main" id="{777E1831-5379-0F25-92D0-E58AFCDDD1F0}"/>
            </a:ext>
          </a:extLst>
        </p:cNvPr>
        <p:cNvGrpSpPr/>
        <p:nvPr/>
      </p:nvGrpSpPr>
      <p:grpSpPr>
        <a:xfrm>
          <a:off x="0" y="0"/>
          <a:ext cx="0" cy="0"/>
          <a:chOff x="0" y="0"/>
          <a:chExt cx="0" cy="0"/>
        </a:xfrm>
      </p:grpSpPr>
      <p:sp>
        <p:nvSpPr>
          <p:cNvPr id="1827" name="Google Shape;1827;g318ac5abf74_0_603:notes">
            <a:extLst>
              <a:ext uri="{FF2B5EF4-FFF2-40B4-BE49-F238E27FC236}">
                <a16:creationId xmlns:a16="http://schemas.microsoft.com/office/drawing/2014/main" id="{748E1A55-F545-5F88-4BBD-E3C1AE183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318ac5abf74_0_603:notes">
            <a:extLst>
              <a:ext uri="{FF2B5EF4-FFF2-40B4-BE49-F238E27FC236}">
                <a16:creationId xmlns:a16="http://schemas.microsoft.com/office/drawing/2014/main" id="{CDB6DE5F-7027-A211-F015-DA02D07EB5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11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237958AB-7170-4FEC-B2EF-4E54E1F27ABA}"/>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E9738CEC-E284-41BB-5DA1-3A1CB0CC9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26EBB787-9DEF-2167-B865-8D844F7E1E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7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F2B98D88-3F98-ACCC-D406-1ACC3A35A94E}"/>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24291011-8E79-9F38-9F5E-04A18B48EA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0B49EE32-79AB-A122-B863-0EE0DB5BE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619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6E14DE5B-751F-1D01-7645-1F1743C42901}"/>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5C84AB0F-5993-77F3-2E1B-2F7FCF8AFB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B2CE6452-B19A-7EC7-9FED-FCB4C70643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99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C2386EB1-4D0D-60EF-F660-854777AD2F22}"/>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97A1C309-253D-440B-6B91-03BD7C469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8843D931-53BC-60AB-9F2D-CFFC0EA19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2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4691053E-5AA7-21F4-B492-97D9294D812C}"/>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F860F542-06C3-BE1B-4A7D-D8EB78A53B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153A2CCF-623F-79C1-1778-52418D29E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272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7FFAEB45-FAC8-9727-9082-3730987E0210}"/>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CB862DF2-3099-7722-D75C-DEB68254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82C9BD20-E62A-DE3A-4CCB-6C64C6F72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53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A44FC62C-8AA6-9F5B-61AF-40035BEFB943}"/>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3C44DBB7-C13D-6D39-BAF7-6E7BABD9ED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3646D406-81EE-F542-B88D-D58287A650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62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318ac5abf74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318ac5abf74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318ac5abf74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318ac5abf74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212f61b5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212f61b5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31a6dd9b0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31a6dd9b0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318ac5abf74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318ac5abf74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31a9bf5d5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a:extLst>
            <a:ext uri="{FF2B5EF4-FFF2-40B4-BE49-F238E27FC236}">
              <a16:creationId xmlns:a16="http://schemas.microsoft.com/office/drawing/2014/main" id="{C73CD035-80ED-C281-C4C6-FDFFCB71E35A}"/>
            </a:ext>
          </a:extLst>
        </p:cNvPr>
        <p:cNvGrpSpPr/>
        <p:nvPr/>
      </p:nvGrpSpPr>
      <p:grpSpPr>
        <a:xfrm>
          <a:off x="0" y="0"/>
          <a:ext cx="0" cy="0"/>
          <a:chOff x="0" y="0"/>
          <a:chExt cx="0" cy="0"/>
        </a:xfrm>
      </p:grpSpPr>
      <p:sp>
        <p:nvSpPr>
          <p:cNvPr id="1756" name="Google Shape;1756;g31a9bf5d558_0_0:notes">
            <a:extLst>
              <a:ext uri="{FF2B5EF4-FFF2-40B4-BE49-F238E27FC236}">
                <a16:creationId xmlns:a16="http://schemas.microsoft.com/office/drawing/2014/main" id="{2CD8C290-8CDB-8AD1-A00C-7309EF4C23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31a9bf5d558_0_0:notes">
            <a:extLst>
              <a:ext uri="{FF2B5EF4-FFF2-40B4-BE49-F238E27FC236}">
                <a16:creationId xmlns:a16="http://schemas.microsoft.com/office/drawing/2014/main" id="{27D520F1-FC1E-0A56-1356-5B08CDCFB0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7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318ac5abf74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318ac5abf74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318ac5abf74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318ac5abf74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a:endParaRPr/>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4"/>
        <p:cNvGrpSpPr/>
        <p:nvPr/>
      </p:nvGrpSpPr>
      <p:grpSpPr>
        <a:xfrm>
          <a:off x="0" y="0"/>
          <a:ext cx="0" cy="0"/>
          <a:chOff x="0" y="0"/>
          <a:chExt cx="0" cy="0"/>
        </a:xfrm>
      </p:grpSpPr>
      <p:grpSp>
        <p:nvGrpSpPr>
          <p:cNvPr id="1325" name="Google Shape;1325;p58"/>
          <p:cNvGrpSpPr/>
          <p:nvPr/>
        </p:nvGrpSpPr>
        <p:grpSpPr>
          <a:xfrm rot="-5400000" flipH="1">
            <a:off x="6726244" y="-1813891"/>
            <a:ext cx="4313925" cy="3465375"/>
            <a:chOff x="1645525" y="677625"/>
            <a:chExt cx="4313925" cy="3465375"/>
          </a:xfrm>
        </p:grpSpPr>
        <p:sp>
          <p:nvSpPr>
            <p:cNvPr id="1326" name="Google Shape;1326;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8"/>
          <p:cNvGrpSpPr/>
          <p:nvPr/>
        </p:nvGrpSpPr>
        <p:grpSpPr>
          <a:xfrm flipH="1">
            <a:off x="-3378906" y="3148409"/>
            <a:ext cx="4313925" cy="3465375"/>
            <a:chOff x="1645525" y="677625"/>
            <a:chExt cx="4313925" cy="3465375"/>
          </a:xfrm>
        </p:grpSpPr>
        <p:sp>
          <p:nvSpPr>
            <p:cNvPr id="1335" name="Google Shape;1335;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3"/>
        <p:cNvGrpSpPr/>
        <p:nvPr/>
      </p:nvGrpSpPr>
      <p:grpSpPr>
        <a:xfrm>
          <a:off x="0" y="0"/>
          <a:ext cx="0" cy="0"/>
          <a:chOff x="0" y="0"/>
          <a:chExt cx="0" cy="0"/>
        </a:xfrm>
      </p:grpSpPr>
      <p:grpSp>
        <p:nvGrpSpPr>
          <p:cNvPr id="1344" name="Google Shape;1344;p59"/>
          <p:cNvGrpSpPr/>
          <p:nvPr/>
        </p:nvGrpSpPr>
        <p:grpSpPr>
          <a:xfrm rot="5400000" flipH="1">
            <a:off x="-1974381" y="3638534"/>
            <a:ext cx="4313925" cy="3465375"/>
            <a:chOff x="1645525" y="677625"/>
            <a:chExt cx="4313925" cy="3465375"/>
          </a:xfrm>
        </p:grpSpPr>
        <p:sp>
          <p:nvSpPr>
            <p:cNvPr id="1345" name="Google Shape;1345;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59"/>
          <p:cNvGrpSpPr/>
          <p:nvPr/>
        </p:nvGrpSpPr>
        <p:grpSpPr>
          <a:xfrm rot="10800000" flipH="1">
            <a:off x="8003119" y="-1267916"/>
            <a:ext cx="4313925" cy="3465375"/>
            <a:chOff x="1645525" y="677625"/>
            <a:chExt cx="4313925" cy="3465375"/>
          </a:xfrm>
        </p:grpSpPr>
        <p:sp>
          <p:nvSpPr>
            <p:cNvPr id="1354" name="Google Shape;1354;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2"/>
        <p:cNvGrpSpPr/>
        <p:nvPr/>
      </p:nvGrpSpPr>
      <p:grpSpPr>
        <a:xfrm>
          <a:off x="0" y="0"/>
          <a:ext cx="0" cy="0"/>
          <a:chOff x="0" y="0"/>
          <a:chExt cx="0" cy="0"/>
        </a:xfrm>
      </p:grpSpPr>
      <p:grpSp>
        <p:nvGrpSpPr>
          <p:cNvPr id="1363" name="Google Shape;1363;p60"/>
          <p:cNvGrpSpPr/>
          <p:nvPr/>
        </p:nvGrpSpPr>
        <p:grpSpPr>
          <a:xfrm rot="8250514" flipH="1">
            <a:off x="-1543117" y="-1267973"/>
            <a:ext cx="4314052" cy="3465477"/>
            <a:chOff x="1645525" y="677625"/>
            <a:chExt cx="4313925" cy="3465375"/>
          </a:xfrm>
        </p:grpSpPr>
        <p:sp>
          <p:nvSpPr>
            <p:cNvPr id="1364" name="Google Shape;1364;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0"/>
          <p:cNvGrpSpPr/>
          <p:nvPr/>
        </p:nvGrpSpPr>
        <p:grpSpPr>
          <a:xfrm rot="-2700000" flipH="1">
            <a:off x="6586899" y="3238233"/>
            <a:ext cx="4313884" cy="3465342"/>
            <a:chOff x="1645525" y="677625"/>
            <a:chExt cx="4313925" cy="3465375"/>
          </a:xfrm>
        </p:grpSpPr>
        <p:sp>
          <p:nvSpPr>
            <p:cNvPr id="1373" name="Google Shape;1373;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81"/>
        <p:cNvGrpSpPr/>
        <p:nvPr/>
      </p:nvGrpSpPr>
      <p:grpSpPr>
        <a:xfrm>
          <a:off x="0" y="0"/>
          <a:ext cx="0" cy="0"/>
          <a:chOff x="0" y="0"/>
          <a:chExt cx="0" cy="0"/>
        </a:xfrm>
      </p:grpSpPr>
      <p:grpSp>
        <p:nvGrpSpPr>
          <p:cNvPr id="1382" name="Google Shape;1382;p61"/>
          <p:cNvGrpSpPr/>
          <p:nvPr/>
        </p:nvGrpSpPr>
        <p:grpSpPr>
          <a:xfrm rot="5400000">
            <a:off x="-1352137" y="-958946"/>
            <a:ext cx="5481704" cy="4403452"/>
            <a:chOff x="1645525" y="677625"/>
            <a:chExt cx="4313925" cy="3465375"/>
          </a:xfrm>
        </p:grpSpPr>
        <p:sp>
          <p:nvSpPr>
            <p:cNvPr id="1383" name="Google Shape;1383;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61"/>
          <p:cNvGrpSpPr/>
          <p:nvPr/>
        </p:nvGrpSpPr>
        <p:grpSpPr>
          <a:xfrm>
            <a:off x="7640944" y="3328659"/>
            <a:ext cx="4313925" cy="3465375"/>
            <a:chOff x="1645525" y="677625"/>
            <a:chExt cx="4313925" cy="3465375"/>
          </a:xfrm>
        </p:grpSpPr>
        <p:sp>
          <p:nvSpPr>
            <p:cNvPr id="1392" name="Google Shape;1392;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32"/>
        <p:cNvGrpSpPr/>
        <p:nvPr/>
      </p:nvGrpSpPr>
      <p:grpSpPr>
        <a:xfrm>
          <a:off x="0" y="0"/>
          <a:ext cx="0" cy="0"/>
          <a:chOff x="0" y="0"/>
          <a:chExt cx="0" cy="0"/>
        </a:xfrm>
      </p:grpSpPr>
      <p:sp>
        <p:nvSpPr>
          <p:cNvPr id="133" name="Google Shape;133;p9"/>
          <p:cNvSpPr txBox="1">
            <a:spLocks noGrp="1"/>
          </p:cNvSpPr>
          <p:nvPr>
            <p:ph type="title"/>
          </p:nvPr>
        </p:nvSpPr>
        <p:spPr>
          <a:xfrm>
            <a:off x="713229" y="1555600"/>
            <a:ext cx="3429000" cy="169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4" name="Google Shape;134;p9"/>
          <p:cNvSpPr txBox="1">
            <a:spLocks noGrp="1"/>
          </p:cNvSpPr>
          <p:nvPr>
            <p:ph type="subTitle" idx="1"/>
          </p:nvPr>
        </p:nvSpPr>
        <p:spPr>
          <a:xfrm>
            <a:off x="713225" y="4203578"/>
            <a:ext cx="4331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5" name="Google Shape;135;p9"/>
          <p:cNvSpPr/>
          <p:nvPr/>
        </p:nvSpPr>
        <p:spPr>
          <a:xfrm flipH="1">
            <a:off x="4247163" y="582475"/>
            <a:ext cx="4705436" cy="4690904"/>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9"/>
          <p:cNvGrpSpPr/>
          <p:nvPr/>
        </p:nvGrpSpPr>
        <p:grpSpPr>
          <a:xfrm rot="-6721043">
            <a:off x="7548010" y="3679328"/>
            <a:ext cx="4314064" cy="3465487"/>
            <a:chOff x="1645525" y="677625"/>
            <a:chExt cx="4313925" cy="3465375"/>
          </a:xfrm>
        </p:grpSpPr>
        <p:sp>
          <p:nvSpPr>
            <p:cNvPr id="137" name="Google Shape;137;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rot="10800000">
            <a:off x="-3279918" y="-1614444"/>
            <a:ext cx="4313494" cy="3465028"/>
            <a:chOff x="1645525" y="677625"/>
            <a:chExt cx="4313925" cy="3465375"/>
          </a:xfrm>
        </p:grpSpPr>
        <p:sp>
          <p:nvSpPr>
            <p:cNvPr id="146" name="Google Shape;146;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9"/>
          <p:cNvSpPr txBox="1">
            <a:spLocks noGrp="1"/>
          </p:cNvSpPr>
          <p:nvPr>
            <p:ph type="title" idx="2" hasCustomPrompt="1"/>
          </p:nvPr>
        </p:nvSpPr>
        <p:spPr>
          <a:xfrm>
            <a:off x="713229" y="545125"/>
            <a:ext cx="991800" cy="9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207"/>
        <p:cNvGrpSpPr/>
        <p:nvPr/>
      </p:nvGrpSpPr>
      <p:grpSpPr>
        <a:xfrm>
          <a:off x="0" y="0"/>
          <a:ext cx="0" cy="0"/>
          <a:chOff x="0" y="0"/>
          <a:chExt cx="0" cy="0"/>
        </a:xfrm>
      </p:grpSpPr>
      <p:sp>
        <p:nvSpPr>
          <p:cNvPr id="208" name="Google Shape;208;p13"/>
          <p:cNvSpPr txBox="1">
            <a:spLocks noGrp="1"/>
          </p:cNvSpPr>
          <p:nvPr>
            <p:ph type="ctrTitle"/>
          </p:nvPr>
        </p:nvSpPr>
        <p:spPr>
          <a:xfrm>
            <a:off x="1654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09" name="Google Shape;209;p13"/>
          <p:cNvSpPr txBox="1">
            <a:spLocks noGrp="1"/>
          </p:cNvSpPr>
          <p:nvPr>
            <p:ph type="title" idx="2" hasCustomPrompt="1"/>
          </p:nvPr>
        </p:nvSpPr>
        <p:spPr>
          <a:xfrm>
            <a:off x="738445"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0" name="Google Shape;210;p13"/>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1" name="Google Shape;211;p13"/>
          <p:cNvSpPr txBox="1">
            <a:spLocks noGrp="1"/>
          </p:cNvSpPr>
          <p:nvPr>
            <p:ph type="title" idx="4" hasCustomPrompt="1"/>
          </p:nvPr>
        </p:nvSpPr>
        <p:spPr>
          <a:xfrm>
            <a:off x="738396"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2" name="Google Shape;212;p13"/>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 name="Google Shape;213;p13"/>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 name="Google Shape;214;p13"/>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5" name="Google Shape;215;p13"/>
          <p:cNvSpPr txBox="1">
            <a:spLocks noGrp="1"/>
          </p:cNvSpPr>
          <p:nvPr>
            <p:ph type="title" idx="7" hasCustomPrompt="1"/>
          </p:nvPr>
        </p:nvSpPr>
        <p:spPr>
          <a:xfrm>
            <a:off x="4929372"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6" name="Google Shape;216;p13"/>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7" name="Google Shape;217;p13"/>
          <p:cNvSpPr txBox="1">
            <a:spLocks noGrp="1"/>
          </p:cNvSpPr>
          <p:nvPr>
            <p:ph type="title" idx="9" hasCustomPrompt="1"/>
          </p:nvPr>
        </p:nvSpPr>
        <p:spPr>
          <a:xfrm>
            <a:off x="4929522"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8" name="Google Shape;218;p13"/>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9" name="Google Shape;219;p13"/>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20" name="Google Shape;220;p13"/>
          <p:cNvGrpSpPr/>
          <p:nvPr/>
        </p:nvGrpSpPr>
        <p:grpSpPr>
          <a:xfrm rot="-5400000" flipH="1">
            <a:off x="6598594" y="-1758041"/>
            <a:ext cx="4313925" cy="3465375"/>
            <a:chOff x="1645525" y="677625"/>
            <a:chExt cx="4313925" cy="3465375"/>
          </a:xfrm>
        </p:grpSpPr>
        <p:sp>
          <p:nvSpPr>
            <p:cNvPr id="221" name="Google Shape;221;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3"/>
          <p:cNvGrpSpPr/>
          <p:nvPr/>
        </p:nvGrpSpPr>
        <p:grpSpPr>
          <a:xfrm flipH="1">
            <a:off x="-3378906" y="3148409"/>
            <a:ext cx="4313925" cy="3465375"/>
            <a:chOff x="1645525" y="677625"/>
            <a:chExt cx="4313925" cy="3465375"/>
          </a:xfrm>
        </p:grpSpPr>
        <p:sp>
          <p:nvSpPr>
            <p:cNvPr id="230" name="Google Shape;230;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3"/>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9">
    <p:bg>
      <p:bgPr>
        <a:solidFill>
          <a:schemeClr val="dk2"/>
        </a:solidFill>
        <a:effectLst/>
      </p:bgPr>
    </p:bg>
    <p:spTree>
      <p:nvGrpSpPr>
        <p:cNvPr id="1" name="Shape 239"/>
        <p:cNvGrpSpPr/>
        <p:nvPr/>
      </p:nvGrpSpPr>
      <p:grpSpPr>
        <a:xfrm>
          <a:off x="0" y="0"/>
          <a:ext cx="0" cy="0"/>
          <a:chOff x="0" y="0"/>
          <a:chExt cx="0" cy="0"/>
        </a:xfrm>
      </p:grpSpPr>
      <p:sp>
        <p:nvSpPr>
          <p:cNvPr id="240" name="Google Shape;240;p14"/>
          <p:cNvSpPr txBox="1">
            <a:spLocks noGrp="1"/>
          </p:cNvSpPr>
          <p:nvPr>
            <p:ph type="ctrTitle"/>
          </p:nvPr>
        </p:nvSpPr>
        <p:spPr>
          <a:xfrm>
            <a:off x="2027737" y="1914150"/>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1" name="Google Shape;241;p14"/>
          <p:cNvSpPr txBox="1">
            <a:spLocks noGrp="1"/>
          </p:cNvSpPr>
          <p:nvPr>
            <p:ph type="title" idx="2" hasCustomPrompt="1"/>
          </p:nvPr>
        </p:nvSpPr>
        <p:spPr>
          <a:xfrm>
            <a:off x="2829337" y="1129550"/>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2" name="Google Shape;242;p14"/>
          <p:cNvSpPr txBox="1">
            <a:spLocks noGrp="1"/>
          </p:cNvSpPr>
          <p:nvPr>
            <p:ph type="ctrTitle" idx="3"/>
          </p:nvPr>
        </p:nvSpPr>
        <p:spPr>
          <a:xfrm>
            <a:off x="718949" y="3639025"/>
            <a:ext cx="24552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3" name="Google Shape;243;p14"/>
          <p:cNvSpPr txBox="1">
            <a:spLocks noGrp="1"/>
          </p:cNvSpPr>
          <p:nvPr>
            <p:ph type="title" idx="4" hasCustomPrompt="1"/>
          </p:nvPr>
        </p:nvSpPr>
        <p:spPr>
          <a:xfrm>
            <a:off x="1520549"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4"/>
          <p:cNvSpPr txBox="1">
            <a:spLocks noGrp="1"/>
          </p:cNvSpPr>
          <p:nvPr>
            <p:ph type="subTitle" idx="1"/>
          </p:nvPr>
        </p:nvSpPr>
        <p:spPr>
          <a:xfrm flipH="1">
            <a:off x="718949"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5" name="Google Shape;245;p14"/>
          <p:cNvSpPr txBox="1">
            <a:spLocks noGrp="1"/>
          </p:cNvSpPr>
          <p:nvPr>
            <p:ph type="subTitle" idx="5"/>
          </p:nvPr>
        </p:nvSpPr>
        <p:spPr>
          <a:xfrm flipH="1">
            <a:off x="2027737" y="2205607"/>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6" name="Google Shape;246;p14"/>
          <p:cNvSpPr txBox="1">
            <a:spLocks noGrp="1"/>
          </p:cNvSpPr>
          <p:nvPr>
            <p:ph type="ctrTitle" idx="6"/>
          </p:nvPr>
        </p:nvSpPr>
        <p:spPr>
          <a:xfrm>
            <a:off x="4645312" y="1914150"/>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7" name="Google Shape;247;p14"/>
          <p:cNvSpPr txBox="1">
            <a:spLocks noGrp="1"/>
          </p:cNvSpPr>
          <p:nvPr>
            <p:ph type="title" idx="7" hasCustomPrompt="1"/>
          </p:nvPr>
        </p:nvSpPr>
        <p:spPr>
          <a:xfrm>
            <a:off x="5446912" y="1129550"/>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14"/>
          <p:cNvSpPr txBox="1">
            <a:spLocks noGrp="1"/>
          </p:cNvSpPr>
          <p:nvPr>
            <p:ph type="ctrTitle" idx="8"/>
          </p:nvPr>
        </p:nvSpPr>
        <p:spPr>
          <a:xfrm>
            <a:off x="3336525" y="3639025"/>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9" name="Google Shape;249;p14"/>
          <p:cNvSpPr txBox="1">
            <a:spLocks noGrp="1"/>
          </p:cNvSpPr>
          <p:nvPr>
            <p:ph type="title" idx="9" hasCustomPrompt="1"/>
          </p:nvPr>
        </p:nvSpPr>
        <p:spPr>
          <a:xfrm>
            <a:off x="4138125"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50" name="Google Shape;250;p14"/>
          <p:cNvSpPr txBox="1">
            <a:spLocks noGrp="1"/>
          </p:cNvSpPr>
          <p:nvPr>
            <p:ph type="subTitle" idx="13"/>
          </p:nvPr>
        </p:nvSpPr>
        <p:spPr>
          <a:xfrm flipH="1">
            <a:off x="3336525"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 name="Google Shape;251;p14"/>
          <p:cNvSpPr txBox="1">
            <a:spLocks noGrp="1"/>
          </p:cNvSpPr>
          <p:nvPr>
            <p:ph type="subTitle" idx="14"/>
          </p:nvPr>
        </p:nvSpPr>
        <p:spPr>
          <a:xfrm flipH="1">
            <a:off x="4645312" y="2205607"/>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2" name="Google Shape;252;p14"/>
          <p:cNvSpPr txBox="1">
            <a:spLocks noGrp="1"/>
          </p:cNvSpPr>
          <p:nvPr>
            <p:ph type="ctrTitle" idx="15"/>
          </p:nvPr>
        </p:nvSpPr>
        <p:spPr>
          <a:xfrm>
            <a:off x="713228" y="5451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4"/>
          <p:cNvSpPr txBox="1">
            <a:spLocks noGrp="1"/>
          </p:cNvSpPr>
          <p:nvPr>
            <p:ph type="ctrTitle" idx="16"/>
          </p:nvPr>
        </p:nvSpPr>
        <p:spPr>
          <a:xfrm>
            <a:off x="5954100" y="3639025"/>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54" name="Google Shape;254;p14"/>
          <p:cNvSpPr txBox="1">
            <a:spLocks noGrp="1"/>
          </p:cNvSpPr>
          <p:nvPr>
            <p:ph type="title" idx="17" hasCustomPrompt="1"/>
          </p:nvPr>
        </p:nvSpPr>
        <p:spPr>
          <a:xfrm>
            <a:off x="6755700"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55" name="Google Shape;255;p14"/>
          <p:cNvSpPr txBox="1">
            <a:spLocks noGrp="1"/>
          </p:cNvSpPr>
          <p:nvPr>
            <p:ph type="subTitle" idx="18"/>
          </p:nvPr>
        </p:nvSpPr>
        <p:spPr>
          <a:xfrm flipH="1">
            <a:off x="5954100"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56" name="Google Shape;256;p14"/>
          <p:cNvGrpSpPr/>
          <p:nvPr/>
        </p:nvGrpSpPr>
        <p:grpSpPr>
          <a:xfrm rot="-5400000" flipH="1">
            <a:off x="6598594" y="-1758041"/>
            <a:ext cx="4313925" cy="3465375"/>
            <a:chOff x="1645525" y="677625"/>
            <a:chExt cx="4313925" cy="3465375"/>
          </a:xfrm>
        </p:grpSpPr>
        <p:sp>
          <p:nvSpPr>
            <p:cNvPr id="257" name="Google Shape;257;p1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4"/>
          <p:cNvGrpSpPr/>
          <p:nvPr/>
        </p:nvGrpSpPr>
        <p:grpSpPr>
          <a:xfrm rot="5400000" flipH="1">
            <a:off x="-3138931" y="1481509"/>
            <a:ext cx="4313925" cy="3465375"/>
            <a:chOff x="1645525" y="677625"/>
            <a:chExt cx="4313925" cy="3465375"/>
          </a:xfrm>
        </p:grpSpPr>
        <p:sp>
          <p:nvSpPr>
            <p:cNvPr id="266" name="Google Shape;266;p1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_1">
    <p:bg>
      <p:bgPr>
        <a:solidFill>
          <a:schemeClr val="lt2"/>
        </a:solidFill>
        <a:effectLst/>
      </p:bgPr>
    </p:bg>
    <p:spTree>
      <p:nvGrpSpPr>
        <p:cNvPr id="1" name="Shape 274"/>
        <p:cNvGrpSpPr/>
        <p:nvPr/>
      </p:nvGrpSpPr>
      <p:grpSpPr>
        <a:xfrm>
          <a:off x="0" y="0"/>
          <a:ext cx="0" cy="0"/>
          <a:chOff x="0" y="0"/>
          <a:chExt cx="0" cy="0"/>
        </a:xfrm>
      </p:grpSpPr>
      <p:grpSp>
        <p:nvGrpSpPr>
          <p:cNvPr id="275" name="Google Shape;275;p15"/>
          <p:cNvGrpSpPr/>
          <p:nvPr/>
        </p:nvGrpSpPr>
        <p:grpSpPr>
          <a:xfrm rot="-5400000" flipH="1">
            <a:off x="6726244" y="-1813891"/>
            <a:ext cx="4313925" cy="3465375"/>
            <a:chOff x="1645525" y="677625"/>
            <a:chExt cx="4313925" cy="3465375"/>
          </a:xfrm>
        </p:grpSpPr>
        <p:sp>
          <p:nvSpPr>
            <p:cNvPr id="276" name="Google Shape;276;p1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5"/>
          <p:cNvGrpSpPr/>
          <p:nvPr/>
        </p:nvGrpSpPr>
        <p:grpSpPr>
          <a:xfrm flipH="1">
            <a:off x="-3378906" y="3148409"/>
            <a:ext cx="4313925" cy="3465375"/>
            <a:chOff x="1645525" y="677625"/>
            <a:chExt cx="4313925" cy="3465375"/>
          </a:xfrm>
        </p:grpSpPr>
        <p:sp>
          <p:nvSpPr>
            <p:cNvPr id="285" name="Google Shape;285;p1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5"/>
          <p:cNvSpPr txBox="1">
            <a:spLocks noGrp="1"/>
          </p:cNvSpPr>
          <p:nvPr>
            <p:ph type="title"/>
          </p:nvPr>
        </p:nvSpPr>
        <p:spPr>
          <a:xfrm>
            <a:off x="713225" y="1554480"/>
            <a:ext cx="3430200" cy="169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94" name="Google Shape;294;p15"/>
          <p:cNvSpPr txBox="1">
            <a:spLocks noGrp="1"/>
          </p:cNvSpPr>
          <p:nvPr>
            <p:ph type="subTitle" idx="1"/>
          </p:nvPr>
        </p:nvSpPr>
        <p:spPr>
          <a:xfrm>
            <a:off x="716725" y="4203575"/>
            <a:ext cx="41226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95" name="Google Shape;295;p15"/>
          <p:cNvSpPr txBox="1">
            <a:spLocks noGrp="1"/>
          </p:cNvSpPr>
          <p:nvPr>
            <p:ph type="title" idx="2" hasCustomPrompt="1"/>
          </p:nvPr>
        </p:nvSpPr>
        <p:spPr>
          <a:xfrm>
            <a:off x="713229" y="315950"/>
            <a:ext cx="991800" cy="9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TITLE_AND_DESCRIPTION_1">
    <p:bg>
      <p:bgPr>
        <a:solidFill>
          <a:schemeClr val="lt2"/>
        </a:solidFill>
        <a:effectLst/>
      </p:bgPr>
    </p:bg>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19" name="Google Shape;319;p17"/>
          <p:cNvSpPr txBox="1">
            <a:spLocks noGrp="1"/>
          </p:cNvSpPr>
          <p:nvPr>
            <p:ph type="subTitle" idx="1"/>
          </p:nvPr>
        </p:nvSpPr>
        <p:spPr>
          <a:xfrm>
            <a:off x="4078200" y="3125828"/>
            <a:ext cx="4331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20" name="Google Shape;320;p17"/>
          <p:cNvSpPr/>
          <p:nvPr/>
        </p:nvSpPr>
        <p:spPr>
          <a:xfrm flipH="1">
            <a:off x="13197" y="1159470"/>
            <a:ext cx="4331054" cy="4317678"/>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7"/>
          <p:cNvGrpSpPr/>
          <p:nvPr/>
        </p:nvGrpSpPr>
        <p:grpSpPr>
          <a:xfrm rot="-1023257">
            <a:off x="-3184051" y="4033494"/>
            <a:ext cx="4314253" cy="3465639"/>
            <a:chOff x="1645525" y="677625"/>
            <a:chExt cx="4313925" cy="3465375"/>
          </a:xfrm>
        </p:grpSpPr>
        <p:sp>
          <p:nvSpPr>
            <p:cNvPr id="322" name="Google Shape;322;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7"/>
          <p:cNvGrpSpPr/>
          <p:nvPr/>
        </p:nvGrpSpPr>
        <p:grpSpPr>
          <a:xfrm rot="8534648">
            <a:off x="3389306" y="-2721286"/>
            <a:ext cx="4313233" cy="3464819"/>
            <a:chOff x="1645525" y="677625"/>
            <a:chExt cx="4313925" cy="3465375"/>
          </a:xfrm>
        </p:grpSpPr>
        <p:sp>
          <p:nvSpPr>
            <p:cNvPr id="331" name="Google Shape;331;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17"/>
          <p:cNvSpPr txBox="1">
            <a:spLocks noGrp="1"/>
          </p:cNvSpPr>
          <p:nvPr>
            <p:ph type="title" idx="2" hasCustomPrompt="1"/>
          </p:nvPr>
        </p:nvSpPr>
        <p:spPr>
          <a:xfrm>
            <a:off x="7417500" y="1378700"/>
            <a:ext cx="991800" cy="979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8">
    <p:bg>
      <p:bgPr>
        <a:solidFill>
          <a:schemeClr val="lt1"/>
        </a:solidFill>
        <a:effectLst/>
      </p:bgPr>
    </p:bg>
    <p:spTree>
      <p:nvGrpSpPr>
        <p:cNvPr id="1" name="Shape 474"/>
        <p:cNvGrpSpPr/>
        <p:nvPr/>
      </p:nvGrpSpPr>
      <p:grpSpPr>
        <a:xfrm>
          <a:off x="0" y="0"/>
          <a:ext cx="0" cy="0"/>
          <a:chOff x="0" y="0"/>
          <a:chExt cx="0" cy="0"/>
        </a:xfrm>
      </p:grpSpPr>
      <p:sp>
        <p:nvSpPr>
          <p:cNvPr id="475" name="Google Shape;475;p24"/>
          <p:cNvSpPr txBox="1">
            <a:spLocks noGrp="1"/>
          </p:cNvSpPr>
          <p:nvPr>
            <p:ph type="body" idx="1"/>
          </p:nvPr>
        </p:nvSpPr>
        <p:spPr>
          <a:xfrm>
            <a:off x="721425" y="1106541"/>
            <a:ext cx="7687800" cy="638100"/>
          </a:xfrm>
          <a:prstGeom prst="rect">
            <a:avLst/>
          </a:prstGeom>
        </p:spPr>
        <p:txBody>
          <a:bodyPr spcFirstLastPara="1" wrap="square" lIns="91425" tIns="91425" rIns="91425" bIns="91425" anchor="t" anchorCtr="0">
            <a:noAutofit/>
          </a:bodyPr>
          <a:lstStyle>
            <a:lvl1pPr marL="457200" lvl="0" indent="-330200" rtl="0">
              <a:lnSpc>
                <a:spcPct val="90000"/>
              </a:lnSpc>
              <a:spcBef>
                <a:spcPts val="0"/>
              </a:spcBef>
              <a:spcAft>
                <a:spcPts val="0"/>
              </a:spcAft>
              <a:buClr>
                <a:schemeClr val="lt2"/>
              </a:buClr>
              <a:buSzPts val="1600"/>
              <a:buFont typeface="Nunito Light"/>
              <a:buChar char="●"/>
              <a:defRPr>
                <a:solidFill>
                  <a:schemeClr val="lt2"/>
                </a:solidFill>
              </a:defRPr>
            </a:lvl1pPr>
            <a:lvl2pPr marL="914400" lvl="1" indent="-330200" rtl="0">
              <a:spcBef>
                <a:spcPts val="0"/>
              </a:spcBef>
              <a:spcAft>
                <a:spcPts val="0"/>
              </a:spcAft>
              <a:buClr>
                <a:schemeClr val="lt2"/>
              </a:buClr>
              <a:buSzPts val="1600"/>
              <a:buFont typeface="Nunito Light"/>
              <a:buChar char="○"/>
              <a:defRPr>
                <a:solidFill>
                  <a:schemeClr val="lt2"/>
                </a:solidFill>
              </a:defRPr>
            </a:lvl2pPr>
            <a:lvl3pPr marL="1371600" lvl="2" indent="-323850" rtl="0">
              <a:spcBef>
                <a:spcPts val="1600"/>
              </a:spcBef>
              <a:spcAft>
                <a:spcPts val="0"/>
              </a:spcAft>
              <a:buClr>
                <a:schemeClr val="lt2"/>
              </a:buClr>
              <a:buSzPts val="1500"/>
              <a:buFont typeface="Nunito Light"/>
              <a:buChar char="■"/>
              <a:defRPr>
                <a:solidFill>
                  <a:schemeClr val="lt2"/>
                </a:solidFill>
              </a:defRPr>
            </a:lvl3pPr>
            <a:lvl4pPr marL="1828800" lvl="3" indent="-323850" rtl="0">
              <a:spcBef>
                <a:spcPts val="1600"/>
              </a:spcBef>
              <a:spcAft>
                <a:spcPts val="0"/>
              </a:spcAft>
              <a:buClr>
                <a:schemeClr val="lt2"/>
              </a:buClr>
              <a:buSzPts val="1500"/>
              <a:buFont typeface="Nunito Light"/>
              <a:buChar char="●"/>
              <a:defRPr>
                <a:solidFill>
                  <a:schemeClr val="lt2"/>
                </a:solidFill>
              </a:defRPr>
            </a:lvl4pPr>
            <a:lvl5pPr marL="2286000" lvl="4" indent="-304800" rtl="0">
              <a:spcBef>
                <a:spcPts val="1600"/>
              </a:spcBef>
              <a:spcAft>
                <a:spcPts val="0"/>
              </a:spcAft>
              <a:buClr>
                <a:schemeClr val="lt2"/>
              </a:buClr>
              <a:buSzPts val="1200"/>
              <a:buFont typeface="Nunito Light"/>
              <a:buChar char="○"/>
              <a:defRPr>
                <a:solidFill>
                  <a:schemeClr val="lt2"/>
                </a:solidFill>
              </a:defRPr>
            </a:lvl5pPr>
            <a:lvl6pPr marL="2743200" lvl="5" indent="-304800" rtl="0">
              <a:spcBef>
                <a:spcPts val="1600"/>
              </a:spcBef>
              <a:spcAft>
                <a:spcPts val="0"/>
              </a:spcAft>
              <a:buClr>
                <a:schemeClr val="lt2"/>
              </a:buClr>
              <a:buSzPts val="1200"/>
              <a:buFont typeface="Nunito Light"/>
              <a:buChar char="■"/>
              <a:defRPr>
                <a:solidFill>
                  <a:schemeClr val="lt2"/>
                </a:solidFill>
              </a:defRPr>
            </a:lvl6pPr>
            <a:lvl7pPr marL="3200400" lvl="6" indent="-311150" rtl="0">
              <a:spcBef>
                <a:spcPts val="1600"/>
              </a:spcBef>
              <a:spcAft>
                <a:spcPts val="0"/>
              </a:spcAft>
              <a:buClr>
                <a:schemeClr val="lt2"/>
              </a:buClr>
              <a:buSzPts val="1300"/>
              <a:buFont typeface="Nunito Light"/>
              <a:buChar char="●"/>
              <a:defRPr>
                <a:solidFill>
                  <a:schemeClr val="lt2"/>
                </a:solidFill>
              </a:defRPr>
            </a:lvl7pPr>
            <a:lvl8pPr marL="3657600" lvl="7" indent="-311150" rtl="0">
              <a:spcBef>
                <a:spcPts val="1600"/>
              </a:spcBef>
              <a:spcAft>
                <a:spcPts val="0"/>
              </a:spcAft>
              <a:buClr>
                <a:schemeClr val="lt2"/>
              </a:buClr>
              <a:buSzPts val="1300"/>
              <a:buFont typeface="Nunito Light"/>
              <a:buChar char="○"/>
              <a:defRPr>
                <a:solidFill>
                  <a:schemeClr val="lt2"/>
                </a:solidFill>
              </a:defRPr>
            </a:lvl8pPr>
            <a:lvl9pPr marL="4114800" lvl="8" indent="-304800" rtl="0">
              <a:spcBef>
                <a:spcPts val="1600"/>
              </a:spcBef>
              <a:spcAft>
                <a:spcPts val="1600"/>
              </a:spcAft>
              <a:buClr>
                <a:schemeClr val="lt2"/>
              </a:buClr>
              <a:buSzPts val="1200"/>
              <a:buFont typeface="Nunito Light"/>
              <a:buChar char="■"/>
              <a:defRPr>
                <a:solidFill>
                  <a:schemeClr val="lt2"/>
                </a:solidFill>
              </a:defRPr>
            </a:lvl9pPr>
          </a:lstStyle>
          <a:p>
            <a:endParaRPr/>
          </a:p>
        </p:txBody>
      </p:sp>
      <p:sp>
        <p:nvSpPr>
          <p:cNvPr id="476" name="Google Shape;476;p24"/>
          <p:cNvSpPr txBox="1">
            <a:spLocks noGrp="1"/>
          </p:cNvSpPr>
          <p:nvPr>
            <p:ph type="ctrTitle"/>
          </p:nvPr>
        </p:nvSpPr>
        <p:spPr>
          <a:xfrm>
            <a:off x="721425" y="54512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477" name="Google Shape;477;p24"/>
          <p:cNvGrpSpPr/>
          <p:nvPr/>
        </p:nvGrpSpPr>
        <p:grpSpPr>
          <a:xfrm rot="7177401" flipH="1">
            <a:off x="-2825536" y="2948753"/>
            <a:ext cx="4313957" cy="3465401"/>
            <a:chOff x="1645525" y="677625"/>
            <a:chExt cx="4313925" cy="3465375"/>
          </a:xfrm>
        </p:grpSpPr>
        <p:sp>
          <p:nvSpPr>
            <p:cNvPr id="478" name="Google Shape;478;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4"/>
          <p:cNvGrpSpPr/>
          <p:nvPr/>
        </p:nvGrpSpPr>
        <p:grpSpPr>
          <a:xfrm rot="10329259" flipH="1">
            <a:off x="6650001" y="-1897103"/>
            <a:ext cx="4313754" cy="3465237"/>
            <a:chOff x="1645525" y="677625"/>
            <a:chExt cx="4313925" cy="3465375"/>
          </a:xfrm>
        </p:grpSpPr>
        <p:sp>
          <p:nvSpPr>
            <p:cNvPr id="487" name="Google Shape;487;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4"/>
          <p:cNvGrpSpPr/>
          <p:nvPr/>
        </p:nvGrpSpPr>
        <p:grpSpPr>
          <a:xfrm rot="-7440092" flipH="1">
            <a:off x="-484789" y="-2943647"/>
            <a:ext cx="4313808" cy="3465281"/>
            <a:chOff x="1645525" y="677625"/>
            <a:chExt cx="4313925" cy="3465375"/>
          </a:xfrm>
        </p:grpSpPr>
        <p:sp>
          <p:nvSpPr>
            <p:cNvPr id="496" name="Google Shape;496;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24"/>
          <p:cNvGrpSpPr/>
          <p:nvPr/>
        </p:nvGrpSpPr>
        <p:grpSpPr>
          <a:xfrm flipH="1">
            <a:off x="7473558" y="3875173"/>
            <a:ext cx="4313925" cy="3465375"/>
            <a:chOff x="1645525" y="677625"/>
            <a:chExt cx="4313925" cy="3465375"/>
          </a:xfrm>
        </p:grpSpPr>
        <p:sp>
          <p:nvSpPr>
            <p:cNvPr id="505" name="Google Shape;505;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7"/>
        <p:cNvGrpSpPr/>
        <p:nvPr/>
      </p:nvGrpSpPr>
      <p:grpSpPr>
        <a:xfrm>
          <a:off x="0" y="0"/>
          <a:ext cx="0" cy="0"/>
          <a:chOff x="0" y="0"/>
          <a:chExt cx="0" cy="0"/>
        </a:xfrm>
      </p:grpSpPr>
      <p:sp>
        <p:nvSpPr>
          <p:cNvPr id="558" name="Google Shape;558;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a:buChar char="○"/>
              <a:defRPr>
                <a:solidFill>
                  <a:schemeClr val="lt2"/>
                </a:solidFill>
              </a:defRPr>
            </a:lvl2pPr>
            <a:lvl3pPr marL="1371600" lvl="2" indent="-304800" rtl="0">
              <a:spcBef>
                <a:spcPts val="1600"/>
              </a:spcBef>
              <a:spcAft>
                <a:spcPts val="0"/>
              </a:spcAft>
              <a:buClr>
                <a:schemeClr val="lt2"/>
              </a:buClr>
              <a:buSzPts val="1200"/>
              <a:buFont typeface="Roboto Condensed Light"/>
              <a:buChar char="■"/>
              <a:defRPr>
                <a:solidFill>
                  <a:schemeClr val="lt2"/>
                </a:solidFill>
              </a:defRPr>
            </a:lvl3pPr>
            <a:lvl4pPr marL="1828800" lvl="3" indent="-304800" rtl="0">
              <a:spcBef>
                <a:spcPts val="1600"/>
              </a:spcBef>
              <a:spcAft>
                <a:spcPts val="0"/>
              </a:spcAft>
              <a:buClr>
                <a:schemeClr val="lt2"/>
              </a:buClr>
              <a:buSzPts val="1200"/>
              <a:buFont typeface="Roboto Condensed Light"/>
              <a:buChar char="●"/>
              <a:defRPr>
                <a:solidFill>
                  <a:schemeClr val="lt2"/>
                </a:solidFill>
              </a:defRPr>
            </a:lvl4pPr>
            <a:lvl5pPr marL="2286000" lvl="4" indent="-304800" rtl="0">
              <a:spcBef>
                <a:spcPts val="1600"/>
              </a:spcBef>
              <a:spcAft>
                <a:spcPts val="0"/>
              </a:spcAft>
              <a:buClr>
                <a:schemeClr val="lt2"/>
              </a:buClr>
              <a:buSzPts val="1200"/>
              <a:buFont typeface="Roboto Condensed Light"/>
              <a:buChar char="○"/>
              <a:defRPr>
                <a:solidFill>
                  <a:schemeClr val="lt2"/>
                </a:solidFill>
              </a:defRPr>
            </a:lvl5pPr>
            <a:lvl6pPr marL="2743200" lvl="5" indent="-304800" rtl="0">
              <a:spcBef>
                <a:spcPts val="1600"/>
              </a:spcBef>
              <a:spcAft>
                <a:spcPts val="0"/>
              </a:spcAft>
              <a:buClr>
                <a:schemeClr val="lt2"/>
              </a:buClr>
              <a:buSzPts val="1200"/>
              <a:buFont typeface="Roboto Condensed Light"/>
              <a:buChar char="■"/>
              <a:defRPr>
                <a:solidFill>
                  <a:schemeClr val="lt2"/>
                </a:solidFill>
              </a:defRPr>
            </a:lvl6pPr>
            <a:lvl7pPr marL="3200400" lvl="6" indent="-304800" rtl="0">
              <a:spcBef>
                <a:spcPts val="1600"/>
              </a:spcBef>
              <a:spcAft>
                <a:spcPts val="0"/>
              </a:spcAft>
              <a:buClr>
                <a:schemeClr val="lt2"/>
              </a:buClr>
              <a:buSzPts val="1200"/>
              <a:buFont typeface="Roboto Condensed Light"/>
              <a:buChar char="●"/>
              <a:defRPr>
                <a:solidFill>
                  <a:schemeClr val="lt2"/>
                </a:solidFill>
              </a:defRPr>
            </a:lvl7pPr>
            <a:lvl8pPr marL="3657600" lvl="7" indent="-304800" rtl="0">
              <a:spcBef>
                <a:spcPts val="1600"/>
              </a:spcBef>
              <a:spcAft>
                <a:spcPts val="0"/>
              </a:spcAft>
              <a:buClr>
                <a:schemeClr val="lt2"/>
              </a:buClr>
              <a:buSzPts val="1200"/>
              <a:buFont typeface="Roboto Condensed Light"/>
              <a:buChar char="○"/>
              <a:defRPr>
                <a:solidFill>
                  <a:schemeClr val="lt2"/>
                </a:solidFill>
              </a:defRPr>
            </a:lvl8pPr>
            <a:lvl9pPr marL="4114800" lvl="8" indent="-304800" rtl="0">
              <a:spcBef>
                <a:spcPts val="1600"/>
              </a:spcBef>
              <a:spcAft>
                <a:spcPts val="1600"/>
              </a:spcAft>
              <a:buClr>
                <a:schemeClr val="lt2"/>
              </a:buClr>
              <a:buSzPts val="1200"/>
              <a:buFont typeface="Roboto Condensed Light"/>
              <a:buChar char="■"/>
              <a:defRPr>
                <a:solidFill>
                  <a:schemeClr val="lt2"/>
                </a:solidFill>
              </a:defRPr>
            </a:lvl9pPr>
          </a:lstStyle>
          <a:p>
            <a:endParaRPr/>
          </a:p>
        </p:txBody>
      </p:sp>
      <p:sp>
        <p:nvSpPr>
          <p:cNvPr id="559" name="Google Shape;559;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560" name="Google Shape;560;p27"/>
          <p:cNvGrpSpPr/>
          <p:nvPr/>
        </p:nvGrpSpPr>
        <p:grpSpPr>
          <a:xfrm flipH="1">
            <a:off x="-3378906" y="3148409"/>
            <a:ext cx="4313925" cy="3465375"/>
            <a:chOff x="1645525" y="677625"/>
            <a:chExt cx="4313925" cy="3465375"/>
          </a:xfrm>
        </p:grpSpPr>
        <p:sp>
          <p:nvSpPr>
            <p:cNvPr id="561" name="Google Shape;561;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27"/>
          <p:cNvGrpSpPr/>
          <p:nvPr/>
        </p:nvGrpSpPr>
        <p:grpSpPr>
          <a:xfrm rot="-5400000" flipH="1">
            <a:off x="6726269" y="-1973466"/>
            <a:ext cx="4313925" cy="3465375"/>
            <a:chOff x="1645525" y="677625"/>
            <a:chExt cx="4313925" cy="3465375"/>
          </a:xfrm>
        </p:grpSpPr>
        <p:sp>
          <p:nvSpPr>
            <p:cNvPr id="570" name="Google Shape;570;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a:buNone/>
              <a:defRPr sz="2800" b="1">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0" r:id="rId5"/>
    <p:sldLayoutId id="2147483661" r:id="rId6"/>
    <p:sldLayoutId id="2147483663" r:id="rId7"/>
    <p:sldLayoutId id="2147483670" r:id="rId8"/>
    <p:sldLayoutId id="2147483673" r:id="rId9"/>
    <p:sldLayoutId id="2147483704" r:id="rId10"/>
    <p:sldLayoutId id="2147483705" r:id="rId11"/>
    <p:sldLayoutId id="2147483706" r:id="rId12"/>
    <p:sldLayoutId id="214748370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3"/>
        <p:cNvGrpSpPr/>
        <p:nvPr/>
      </p:nvGrpSpPr>
      <p:grpSpPr>
        <a:xfrm>
          <a:off x="0" y="0"/>
          <a:ext cx="0" cy="0"/>
          <a:chOff x="0" y="0"/>
          <a:chExt cx="0" cy="0"/>
        </a:xfrm>
      </p:grpSpPr>
      <p:sp>
        <p:nvSpPr>
          <p:cNvPr id="1544" name="Google Shape;1544;p95"/>
          <p:cNvSpPr txBox="1">
            <a:spLocks noGrp="1"/>
          </p:cNvSpPr>
          <p:nvPr>
            <p:ph type="ctrTitle"/>
          </p:nvPr>
        </p:nvSpPr>
        <p:spPr>
          <a:xfrm>
            <a:off x="581100" y="697550"/>
            <a:ext cx="6017400" cy="19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600"/>
              <a:t>BRAIN TUMOR IMAGE SEGMENTATION</a:t>
            </a:r>
            <a:endParaRPr sz="5600"/>
          </a:p>
        </p:txBody>
      </p:sp>
      <p:sp>
        <p:nvSpPr>
          <p:cNvPr id="1545" name="Google Shape;1545;p95"/>
          <p:cNvSpPr txBox="1">
            <a:spLocks noGrp="1"/>
          </p:cNvSpPr>
          <p:nvPr>
            <p:ph type="subTitle" idx="1"/>
          </p:nvPr>
        </p:nvSpPr>
        <p:spPr>
          <a:xfrm>
            <a:off x="515275" y="3139500"/>
            <a:ext cx="4353600" cy="13029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Ammar Mustufa</a:t>
            </a:r>
            <a:endParaRPr/>
          </a:p>
          <a:p>
            <a:pPr marL="0" lvl="0" indent="0" algn="l" rtl="0">
              <a:spcBef>
                <a:spcPts val="0"/>
              </a:spcBef>
              <a:spcAft>
                <a:spcPts val="0"/>
              </a:spcAft>
              <a:buNone/>
            </a:pPr>
            <a:r>
              <a:rPr lang="en"/>
              <a:t>Haoyi Zhou</a:t>
            </a:r>
            <a:endParaRPr/>
          </a:p>
          <a:p>
            <a:pPr marL="0" lvl="0" indent="0" algn="l" rtl="0">
              <a:spcBef>
                <a:spcPts val="0"/>
              </a:spcBef>
              <a:spcAft>
                <a:spcPts val="0"/>
              </a:spcAft>
              <a:buNone/>
            </a:pPr>
            <a:r>
              <a:rPr lang="en"/>
              <a:t>Isha Verma </a:t>
            </a:r>
            <a:endParaRPr/>
          </a:p>
          <a:p>
            <a:pPr marL="0" lvl="0" indent="0" algn="l" rtl="0">
              <a:spcBef>
                <a:spcPts val="0"/>
              </a:spcBef>
              <a:spcAft>
                <a:spcPts val="0"/>
              </a:spcAft>
              <a:buNone/>
            </a:pPr>
            <a:r>
              <a:rPr lang="en">
                <a:solidFill>
                  <a:schemeClr val="lt2"/>
                </a:solidFill>
              </a:rPr>
              <a:t>Shashank Rao</a:t>
            </a:r>
            <a:endParaRPr/>
          </a:p>
          <a:p>
            <a:pPr marL="0" lvl="0" indent="0" algn="l" rtl="0">
              <a:spcBef>
                <a:spcPts val="0"/>
              </a:spcBef>
              <a:spcAft>
                <a:spcPts val="0"/>
              </a:spcAft>
              <a:buNone/>
            </a:pPr>
            <a:r>
              <a:rPr lang="en"/>
              <a:t>Karthik Thiagarajan </a:t>
            </a:r>
            <a:endParaRPr/>
          </a:p>
          <a:p>
            <a:pPr marL="0" lvl="0" indent="0" algn="l" rtl="0">
              <a:spcBef>
                <a:spcPts val="0"/>
              </a:spcBef>
              <a:spcAft>
                <a:spcPts val="0"/>
              </a:spcAft>
              <a:buNone/>
            </a:pPr>
            <a:endParaRPr/>
          </a:p>
        </p:txBody>
      </p:sp>
      <p:grpSp>
        <p:nvGrpSpPr>
          <p:cNvPr id="1546" name="Google Shape;1546;p95"/>
          <p:cNvGrpSpPr/>
          <p:nvPr/>
        </p:nvGrpSpPr>
        <p:grpSpPr>
          <a:xfrm>
            <a:off x="6733986" y="1354623"/>
            <a:ext cx="2018084" cy="1393422"/>
            <a:chOff x="5560550" y="1017938"/>
            <a:chExt cx="2489925" cy="1719425"/>
          </a:xfrm>
        </p:grpSpPr>
        <p:sp>
          <p:nvSpPr>
            <p:cNvPr id="1547" name="Google Shape;1547;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95"/>
          <p:cNvGrpSpPr/>
          <p:nvPr/>
        </p:nvGrpSpPr>
        <p:grpSpPr>
          <a:xfrm>
            <a:off x="5193175" y="2466896"/>
            <a:ext cx="3941823" cy="2648094"/>
            <a:chOff x="5193175" y="2466896"/>
            <a:chExt cx="3941823" cy="2648094"/>
          </a:xfrm>
        </p:grpSpPr>
        <p:sp>
          <p:nvSpPr>
            <p:cNvPr id="1566" name="Google Shape;1566;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9">
          <a:extLst>
            <a:ext uri="{FF2B5EF4-FFF2-40B4-BE49-F238E27FC236}">
              <a16:creationId xmlns:a16="http://schemas.microsoft.com/office/drawing/2014/main" id="{3D994F13-3D18-3E30-0E1D-A9EF6262DB8F}"/>
            </a:ext>
          </a:extLst>
        </p:cNvPr>
        <p:cNvGrpSpPr/>
        <p:nvPr/>
      </p:nvGrpSpPr>
      <p:grpSpPr>
        <a:xfrm>
          <a:off x="0" y="0"/>
          <a:ext cx="0" cy="0"/>
          <a:chOff x="0" y="0"/>
          <a:chExt cx="0" cy="0"/>
        </a:xfrm>
      </p:grpSpPr>
      <p:sp>
        <p:nvSpPr>
          <p:cNvPr id="1830" name="Google Shape;1830;p103">
            <a:extLst>
              <a:ext uri="{FF2B5EF4-FFF2-40B4-BE49-F238E27FC236}">
                <a16:creationId xmlns:a16="http://schemas.microsoft.com/office/drawing/2014/main" id="{2F27A42B-861E-8310-F4AC-47B6C38F391F}"/>
              </a:ext>
            </a:extLst>
          </p:cNvPr>
          <p:cNvSpPr txBox="1">
            <a:spLocks noGrp="1"/>
          </p:cNvSpPr>
          <p:nvPr>
            <p:ph type="title"/>
          </p:nvPr>
        </p:nvSpPr>
        <p:spPr>
          <a:xfrm>
            <a:off x="4572000" y="519337"/>
            <a:ext cx="41631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SEGMENTATION</a:t>
            </a:r>
            <a:br>
              <a:rPr lang="en" dirty="0"/>
            </a:br>
            <a:r>
              <a:rPr lang="en" dirty="0"/>
              <a:t>MODELS </a:t>
            </a:r>
            <a:endParaRPr dirty="0"/>
          </a:p>
        </p:txBody>
      </p:sp>
      <p:grpSp>
        <p:nvGrpSpPr>
          <p:cNvPr id="1832" name="Google Shape;1832;p103">
            <a:extLst>
              <a:ext uri="{FF2B5EF4-FFF2-40B4-BE49-F238E27FC236}">
                <a16:creationId xmlns:a16="http://schemas.microsoft.com/office/drawing/2014/main" id="{8FDFDA62-12B4-B0CD-488D-189F1E22F324}"/>
              </a:ext>
            </a:extLst>
          </p:cNvPr>
          <p:cNvGrpSpPr/>
          <p:nvPr/>
        </p:nvGrpSpPr>
        <p:grpSpPr>
          <a:xfrm>
            <a:off x="928700" y="1056243"/>
            <a:ext cx="2973437" cy="3338123"/>
            <a:chOff x="1158225" y="1243955"/>
            <a:chExt cx="2973437" cy="3338123"/>
          </a:xfrm>
        </p:grpSpPr>
        <p:grpSp>
          <p:nvGrpSpPr>
            <p:cNvPr id="1833" name="Google Shape;1833;p103">
              <a:extLst>
                <a:ext uri="{FF2B5EF4-FFF2-40B4-BE49-F238E27FC236}">
                  <a16:creationId xmlns:a16="http://schemas.microsoft.com/office/drawing/2014/main" id="{33073599-82DB-C098-D3C3-A810EC7F72EB}"/>
                </a:ext>
              </a:extLst>
            </p:cNvPr>
            <p:cNvGrpSpPr/>
            <p:nvPr/>
          </p:nvGrpSpPr>
          <p:grpSpPr>
            <a:xfrm flipH="1">
              <a:off x="2707966" y="1243955"/>
              <a:ext cx="1423697" cy="3337606"/>
              <a:chOff x="7164717" y="1668932"/>
              <a:chExt cx="997546" cy="2338569"/>
            </a:xfrm>
          </p:grpSpPr>
          <p:sp>
            <p:nvSpPr>
              <p:cNvPr id="1834" name="Google Shape;1834;p103">
                <a:extLst>
                  <a:ext uri="{FF2B5EF4-FFF2-40B4-BE49-F238E27FC236}">
                    <a16:creationId xmlns:a16="http://schemas.microsoft.com/office/drawing/2014/main" id="{A79A5B20-D2D3-8D7D-965B-092727E902A7}"/>
                  </a:ext>
                </a:extLst>
              </p:cNvPr>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3">
                <a:extLst>
                  <a:ext uri="{FF2B5EF4-FFF2-40B4-BE49-F238E27FC236}">
                    <a16:creationId xmlns:a16="http://schemas.microsoft.com/office/drawing/2014/main" id="{27E99870-653E-50D4-FD57-CE701D1B0803}"/>
                  </a:ext>
                </a:extLst>
              </p:cNvPr>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3">
                <a:extLst>
                  <a:ext uri="{FF2B5EF4-FFF2-40B4-BE49-F238E27FC236}">
                    <a16:creationId xmlns:a16="http://schemas.microsoft.com/office/drawing/2014/main" id="{F7F00D6E-A684-CEED-807F-1CA52285A764}"/>
                  </a:ext>
                </a:extLst>
              </p:cNvPr>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3">
                <a:extLst>
                  <a:ext uri="{FF2B5EF4-FFF2-40B4-BE49-F238E27FC236}">
                    <a16:creationId xmlns:a16="http://schemas.microsoft.com/office/drawing/2014/main" id="{6959EB35-138B-1B84-E87E-6512732A5254}"/>
                  </a:ext>
                </a:extLst>
              </p:cNvPr>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3">
                <a:extLst>
                  <a:ext uri="{FF2B5EF4-FFF2-40B4-BE49-F238E27FC236}">
                    <a16:creationId xmlns:a16="http://schemas.microsoft.com/office/drawing/2014/main" id="{243B0E2E-975A-827A-5A8C-2F9B27F40B28}"/>
                  </a:ext>
                </a:extLst>
              </p:cNvPr>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03">
                <a:extLst>
                  <a:ext uri="{FF2B5EF4-FFF2-40B4-BE49-F238E27FC236}">
                    <a16:creationId xmlns:a16="http://schemas.microsoft.com/office/drawing/2014/main" id="{EABBA498-20C6-BF9A-C726-AF37B7EF9B4D}"/>
                  </a:ext>
                </a:extLst>
              </p:cNvPr>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03">
                <a:extLst>
                  <a:ext uri="{FF2B5EF4-FFF2-40B4-BE49-F238E27FC236}">
                    <a16:creationId xmlns:a16="http://schemas.microsoft.com/office/drawing/2014/main" id="{D1E69BE8-8C6D-2171-CFA4-58E19059C8F2}"/>
                  </a:ext>
                </a:extLst>
              </p:cNvPr>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3">
                <a:extLst>
                  <a:ext uri="{FF2B5EF4-FFF2-40B4-BE49-F238E27FC236}">
                    <a16:creationId xmlns:a16="http://schemas.microsoft.com/office/drawing/2014/main" id="{E5ABBBC6-32A4-D7BF-AEA6-2C23C48E7AB2}"/>
                  </a:ext>
                </a:extLst>
              </p:cNvPr>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3">
                <a:extLst>
                  <a:ext uri="{FF2B5EF4-FFF2-40B4-BE49-F238E27FC236}">
                    <a16:creationId xmlns:a16="http://schemas.microsoft.com/office/drawing/2014/main" id="{4ACD9282-586C-CBBE-19AF-8A46393E0E8F}"/>
                  </a:ext>
                </a:extLst>
              </p:cNvPr>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3">
                <a:extLst>
                  <a:ext uri="{FF2B5EF4-FFF2-40B4-BE49-F238E27FC236}">
                    <a16:creationId xmlns:a16="http://schemas.microsoft.com/office/drawing/2014/main" id="{918215D3-0F3B-CAAD-03A1-2ED66248B216}"/>
                  </a:ext>
                </a:extLst>
              </p:cNvPr>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3">
                <a:extLst>
                  <a:ext uri="{FF2B5EF4-FFF2-40B4-BE49-F238E27FC236}">
                    <a16:creationId xmlns:a16="http://schemas.microsoft.com/office/drawing/2014/main" id="{ABC6CA9B-EBEC-E1B8-863F-E8C181FA51FF}"/>
                  </a:ext>
                </a:extLst>
              </p:cNvPr>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3">
                <a:extLst>
                  <a:ext uri="{FF2B5EF4-FFF2-40B4-BE49-F238E27FC236}">
                    <a16:creationId xmlns:a16="http://schemas.microsoft.com/office/drawing/2014/main" id="{44701444-AC8D-4EAD-CEFA-9E4E187179DC}"/>
                  </a:ext>
                </a:extLst>
              </p:cNvPr>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3">
                <a:extLst>
                  <a:ext uri="{FF2B5EF4-FFF2-40B4-BE49-F238E27FC236}">
                    <a16:creationId xmlns:a16="http://schemas.microsoft.com/office/drawing/2014/main" id="{68D5C83C-75A9-F76D-DF9C-C658903B5517}"/>
                  </a:ext>
                </a:extLst>
              </p:cNvPr>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3">
                <a:extLst>
                  <a:ext uri="{FF2B5EF4-FFF2-40B4-BE49-F238E27FC236}">
                    <a16:creationId xmlns:a16="http://schemas.microsoft.com/office/drawing/2014/main" id="{E1914B94-3228-4987-B9D8-2D61C5C9B335}"/>
                  </a:ext>
                </a:extLst>
              </p:cNvPr>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3">
                <a:extLst>
                  <a:ext uri="{FF2B5EF4-FFF2-40B4-BE49-F238E27FC236}">
                    <a16:creationId xmlns:a16="http://schemas.microsoft.com/office/drawing/2014/main" id="{6B398CA3-7AAF-FE52-2156-BAAFCA6684BD}"/>
                  </a:ext>
                </a:extLst>
              </p:cNvPr>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03">
                <a:extLst>
                  <a:ext uri="{FF2B5EF4-FFF2-40B4-BE49-F238E27FC236}">
                    <a16:creationId xmlns:a16="http://schemas.microsoft.com/office/drawing/2014/main" id="{4B45CCCF-03A4-AA80-20DC-B477AA86EF66}"/>
                  </a:ext>
                </a:extLst>
              </p:cNvPr>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3">
                <a:extLst>
                  <a:ext uri="{FF2B5EF4-FFF2-40B4-BE49-F238E27FC236}">
                    <a16:creationId xmlns:a16="http://schemas.microsoft.com/office/drawing/2014/main" id="{EC457C29-182D-FD66-0122-BA64E3244CB9}"/>
                  </a:ext>
                </a:extLst>
              </p:cNvPr>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3">
                <a:extLst>
                  <a:ext uri="{FF2B5EF4-FFF2-40B4-BE49-F238E27FC236}">
                    <a16:creationId xmlns:a16="http://schemas.microsoft.com/office/drawing/2014/main" id="{029A2A67-054B-4005-3758-988133704655}"/>
                  </a:ext>
                </a:extLst>
              </p:cNvPr>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3">
                <a:extLst>
                  <a:ext uri="{FF2B5EF4-FFF2-40B4-BE49-F238E27FC236}">
                    <a16:creationId xmlns:a16="http://schemas.microsoft.com/office/drawing/2014/main" id="{AB9E624A-1EE0-E387-B2B1-10C71676232A}"/>
                  </a:ext>
                </a:extLst>
              </p:cNvPr>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03">
                <a:extLst>
                  <a:ext uri="{FF2B5EF4-FFF2-40B4-BE49-F238E27FC236}">
                    <a16:creationId xmlns:a16="http://schemas.microsoft.com/office/drawing/2014/main" id="{D29A0809-570A-6533-8DCF-AB7F8155EBF1}"/>
                  </a:ext>
                </a:extLst>
              </p:cNvPr>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03">
                <a:extLst>
                  <a:ext uri="{FF2B5EF4-FFF2-40B4-BE49-F238E27FC236}">
                    <a16:creationId xmlns:a16="http://schemas.microsoft.com/office/drawing/2014/main" id="{80B2AE40-79C1-63BF-48D1-AB2DD7CAFA1A}"/>
                  </a:ext>
                </a:extLst>
              </p:cNvPr>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3">
                <a:extLst>
                  <a:ext uri="{FF2B5EF4-FFF2-40B4-BE49-F238E27FC236}">
                    <a16:creationId xmlns:a16="http://schemas.microsoft.com/office/drawing/2014/main" id="{F3A9D25F-346C-4D64-9F54-AF521FCE5901}"/>
                  </a:ext>
                </a:extLst>
              </p:cNvPr>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3">
                <a:extLst>
                  <a:ext uri="{FF2B5EF4-FFF2-40B4-BE49-F238E27FC236}">
                    <a16:creationId xmlns:a16="http://schemas.microsoft.com/office/drawing/2014/main" id="{3033AD52-BBAA-7E86-7910-C324AC4B957F}"/>
                  </a:ext>
                </a:extLst>
              </p:cNvPr>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3">
                <a:extLst>
                  <a:ext uri="{FF2B5EF4-FFF2-40B4-BE49-F238E27FC236}">
                    <a16:creationId xmlns:a16="http://schemas.microsoft.com/office/drawing/2014/main" id="{3A217BC3-A96B-D759-CB86-A46C0A1FA294}"/>
                  </a:ext>
                </a:extLst>
              </p:cNvPr>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3">
                <a:extLst>
                  <a:ext uri="{FF2B5EF4-FFF2-40B4-BE49-F238E27FC236}">
                    <a16:creationId xmlns:a16="http://schemas.microsoft.com/office/drawing/2014/main" id="{BC387790-4E43-F9BE-4FF4-6B296BA81B24}"/>
                  </a:ext>
                </a:extLst>
              </p:cNvPr>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3">
                <a:extLst>
                  <a:ext uri="{FF2B5EF4-FFF2-40B4-BE49-F238E27FC236}">
                    <a16:creationId xmlns:a16="http://schemas.microsoft.com/office/drawing/2014/main" id="{ED4FDC54-B250-9391-4BB6-899D091714CD}"/>
                  </a:ext>
                </a:extLst>
              </p:cNvPr>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3">
                <a:extLst>
                  <a:ext uri="{FF2B5EF4-FFF2-40B4-BE49-F238E27FC236}">
                    <a16:creationId xmlns:a16="http://schemas.microsoft.com/office/drawing/2014/main" id="{043739A4-7786-977F-D1FA-74CB13824332}"/>
                  </a:ext>
                </a:extLst>
              </p:cNvPr>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3">
                <a:extLst>
                  <a:ext uri="{FF2B5EF4-FFF2-40B4-BE49-F238E27FC236}">
                    <a16:creationId xmlns:a16="http://schemas.microsoft.com/office/drawing/2014/main" id="{2055F259-79E8-1C5F-CEB6-991194AB233F}"/>
                  </a:ext>
                </a:extLst>
              </p:cNvPr>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3">
                <a:extLst>
                  <a:ext uri="{FF2B5EF4-FFF2-40B4-BE49-F238E27FC236}">
                    <a16:creationId xmlns:a16="http://schemas.microsoft.com/office/drawing/2014/main" id="{D7883B4D-B7E9-EDD6-BA21-252A68D99AA8}"/>
                  </a:ext>
                </a:extLst>
              </p:cNvPr>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3">
                <a:extLst>
                  <a:ext uri="{FF2B5EF4-FFF2-40B4-BE49-F238E27FC236}">
                    <a16:creationId xmlns:a16="http://schemas.microsoft.com/office/drawing/2014/main" id="{F413133C-8A4A-5EA5-F126-B86F10A46F6A}"/>
                  </a:ext>
                </a:extLst>
              </p:cNvPr>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3">
                <a:extLst>
                  <a:ext uri="{FF2B5EF4-FFF2-40B4-BE49-F238E27FC236}">
                    <a16:creationId xmlns:a16="http://schemas.microsoft.com/office/drawing/2014/main" id="{3C7D9900-40FF-5455-4714-C9EA51613264}"/>
                  </a:ext>
                </a:extLst>
              </p:cNvPr>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03">
                <a:extLst>
                  <a:ext uri="{FF2B5EF4-FFF2-40B4-BE49-F238E27FC236}">
                    <a16:creationId xmlns:a16="http://schemas.microsoft.com/office/drawing/2014/main" id="{08D0694F-B8E3-9FA7-F403-278FB052A800}"/>
                  </a:ext>
                </a:extLst>
              </p:cNvPr>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3">
                <a:extLst>
                  <a:ext uri="{FF2B5EF4-FFF2-40B4-BE49-F238E27FC236}">
                    <a16:creationId xmlns:a16="http://schemas.microsoft.com/office/drawing/2014/main" id="{5EF49D8D-104A-86C0-9055-22C1C22BD6A4}"/>
                  </a:ext>
                </a:extLst>
              </p:cNvPr>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3">
                <a:extLst>
                  <a:ext uri="{FF2B5EF4-FFF2-40B4-BE49-F238E27FC236}">
                    <a16:creationId xmlns:a16="http://schemas.microsoft.com/office/drawing/2014/main" id="{F81165E3-7AC1-063E-54A7-0AD5CD062A54}"/>
                  </a:ext>
                </a:extLst>
              </p:cNvPr>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3">
                <a:extLst>
                  <a:ext uri="{FF2B5EF4-FFF2-40B4-BE49-F238E27FC236}">
                    <a16:creationId xmlns:a16="http://schemas.microsoft.com/office/drawing/2014/main" id="{0E1FF93D-C41C-48C4-BFFB-7BCCCDD8D93A}"/>
                  </a:ext>
                </a:extLst>
              </p:cNvPr>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3">
                <a:extLst>
                  <a:ext uri="{FF2B5EF4-FFF2-40B4-BE49-F238E27FC236}">
                    <a16:creationId xmlns:a16="http://schemas.microsoft.com/office/drawing/2014/main" id="{820850F4-8C21-6FE3-7DBD-95EF47026098}"/>
                  </a:ext>
                </a:extLst>
              </p:cNvPr>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03">
                <a:extLst>
                  <a:ext uri="{FF2B5EF4-FFF2-40B4-BE49-F238E27FC236}">
                    <a16:creationId xmlns:a16="http://schemas.microsoft.com/office/drawing/2014/main" id="{7665B0E2-F608-273C-5881-902025B85AF8}"/>
                  </a:ext>
                </a:extLst>
              </p:cNvPr>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3">
                <a:extLst>
                  <a:ext uri="{FF2B5EF4-FFF2-40B4-BE49-F238E27FC236}">
                    <a16:creationId xmlns:a16="http://schemas.microsoft.com/office/drawing/2014/main" id="{840BBF00-D9D6-9191-2F8C-4740F9720B25}"/>
                  </a:ext>
                </a:extLst>
              </p:cNvPr>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3">
                <a:extLst>
                  <a:ext uri="{FF2B5EF4-FFF2-40B4-BE49-F238E27FC236}">
                    <a16:creationId xmlns:a16="http://schemas.microsoft.com/office/drawing/2014/main" id="{C27453B8-B4BF-443B-7989-B37BA84FC4BF}"/>
                  </a:ext>
                </a:extLst>
              </p:cNvPr>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3">
                <a:extLst>
                  <a:ext uri="{FF2B5EF4-FFF2-40B4-BE49-F238E27FC236}">
                    <a16:creationId xmlns:a16="http://schemas.microsoft.com/office/drawing/2014/main" id="{86BEE415-E856-69E5-4374-8D46D17EB067}"/>
                  </a:ext>
                </a:extLst>
              </p:cNvPr>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03">
                <a:extLst>
                  <a:ext uri="{FF2B5EF4-FFF2-40B4-BE49-F238E27FC236}">
                    <a16:creationId xmlns:a16="http://schemas.microsoft.com/office/drawing/2014/main" id="{A918C776-1E41-2969-08A4-DCC725FE2D0D}"/>
                  </a:ext>
                </a:extLst>
              </p:cNvPr>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3">
                <a:extLst>
                  <a:ext uri="{FF2B5EF4-FFF2-40B4-BE49-F238E27FC236}">
                    <a16:creationId xmlns:a16="http://schemas.microsoft.com/office/drawing/2014/main" id="{A7A09B93-469D-D36E-38C7-0D9579596914}"/>
                  </a:ext>
                </a:extLst>
              </p:cNvPr>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3">
                <a:extLst>
                  <a:ext uri="{FF2B5EF4-FFF2-40B4-BE49-F238E27FC236}">
                    <a16:creationId xmlns:a16="http://schemas.microsoft.com/office/drawing/2014/main" id="{3FD2B731-3059-3E33-DA2D-E0C562D5D28A}"/>
                  </a:ext>
                </a:extLst>
              </p:cNvPr>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3">
                <a:extLst>
                  <a:ext uri="{FF2B5EF4-FFF2-40B4-BE49-F238E27FC236}">
                    <a16:creationId xmlns:a16="http://schemas.microsoft.com/office/drawing/2014/main" id="{3987393B-2D9E-7E86-ED19-7AD2442AB512}"/>
                  </a:ext>
                </a:extLst>
              </p:cNvPr>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3">
                <a:extLst>
                  <a:ext uri="{FF2B5EF4-FFF2-40B4-BE49-F238E27FC236}">
                    <a16:creationId xmlns:a16="http://schemas.microsoft.com/office/drawing/2014/main" id="{C404BC6D-1A51-D94B-04FC-DA7EF35DAD8F}"/>
                  </a:ext>
                </a:extLst>
              </p:cNvPr>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3">
                <a:extLst>
                  <a:ext uri="{FF2B5EF4-FFF2-40B4-BE49-F238E27FC236}">
                    <a16:creationId xmlns:a16="http://schemas.microsoft.com/office/drawing/2014/main" id="{60EBF9C2-DF5F-5AC2-171D-EF4D0B413B54}"/>
                  </a:ext>
                </a:extLst>
              </p:cNvPr>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3">
                <a:extLst>
                  <a:ext uri="{FF2B5EF4-FFF2-40B4-BE49-F238E27FC236}">
                    <a16:creationId xmlns:a16="http://schemas.microsoft.com/office/drawing/2014/main" id="{2D503FBF-86E9-92BC-9FD6-8BAB4FE341BB}"/>
                  </a:ext>
                </a:extLst>
              </p:cNvPr>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3">
                <a:extLst>
                  <a:ext uri="{FF2B5EF4-FFF2-40B4-BE49-F238E27FC236}">
                    <a16:creationId xmlns:a16="http://schemas.microsoft.com/office/drawing/2014/main" id="{DC1EC234-7C18-DC08-90AE-A9A4E250ED68}"/>
                  </a:ext>
                </a:extLst>
              </p:cNvPr>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3">
                <a:extLst>
                  <a:ext uri="{FF2B5EF4-FFF2-40B4-BE49-F238E27FC236}">
                    <a16:creationId xmlns:a16="http://schemas.microsoft.com/office/drawing/2014/main" id="{34D0D72A-C7C4-9A43-F41F-E23E7E428609}"/>
                  </a:ext>
                </a:extLst>
              </p:cNvPr>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103">
              <a:extLst>
                <a:ext uri="{FF2B5EF4-FFF2-40B4-BE49-F238E27FC236}">
                  <a16:creationId xmlns:a16="http://schemas.microsoft.com/office/drawing/2014/main" id="{D4B58C74-4DE0-4F08-173D-AF61D6806EA5}"/>
                </a:ext>
              </a:extLst>
            </p:cNvPr>
            <p:cNvGrpSpPr/>
            <p:nvPr/>
          </p:nvGrpSpPr>
          <p:grpSpPr>
            <a:xfrm>
              <a:off x="1158225" y="1244472"/>
              <a:ext cx="1423697" cy="3337606"/>
              <a:chOff x="7164717" y="1668932"/>
              <a:chExt cx="997546" cy="2338569"/>
            </a:xfrm>
          </p:grpSpPr>
          <p:sp>
            <p:nvSpPr>
              <p:cNvPr id="1884" name="Google Shape;1884;p103">
                <a:extLst>
                  <a:ext uri="{FF2B5EF4-FFF2-40B4-BE49-F238E27FC236}">
                    <a16:creationId xmlns:a16="http://schemas.microsoft.com/office/drawing/2014/main" id="{2E93BA9F-2BB4-801E-225D-562D85A32B62}"/>
                  </a:ext>
                </a:extLst>
              </p:cNvPr>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03">
                <a:extLst>
                  <a:ext uri="{FF2B5EF4-FFF2-40B4-BE49-F238E27FC236}">
                    <a16:creationId xmlns:a16="http://schemas.microsoft.com/office/drawing/2014/main" id="{F328DEA1-C590-B44B-699E-B24C3257AA30}"/>
                  </a:ext>
                </a:extLst>
              </p:cNvPr>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03">
                <a:extLst>
                  <a:ext uri="{FF2B5EF4-FFF2-40B4-BE49-F238E27FC236}">
                    <a16:creationId xmlns:a16="http://schemas.microsoft.com/office/drawing/2014/main" id="{FE43713F-5E17-0A37-32AB-E2F2748B2F21}"/>
                  </a:ext>
                </a:extLst>
              </p:cNvPr>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3">
                <a:extLst>
                  <a:ext uri="{FF2B5EF4-FFF2-40B4-BE49-F238E27FC236}">
                    <a16:creationId xmlns:a16="http://schemas.microsoft.com/office/drawing/2014/main" id="{37938A7A-EA6A-F146-D415-9301313A6217}"/>
                  </a:ext>
                </a:extLst>
              </p:cNvPr>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3">
                <a:extLst>
                  <a:ext uri="{FF2B5EF4-FFF2-40B4-BE49-F238E27FC236}">
                    <a16:creationId xmlns:a16="http://schemas.microsoft.com/office/drawing/2014/main" id="{C4C18877-7BC2-40E3-4BDB-6D2C45A30B7E}"/>
                  </a:ext>
                </a:extLst>
              </p:cNvPr>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03">
                <a:extLst>
                  <a:ext uri="{FF2B5EF4-FFF2-40B4-BE49-F238E27FC236}">
                    <a16:creationId xmlns:a16="http://schemas.microsoft.com/office/drawing/2014/main" id="{E962A299-488A-8F79-23ED-48E5B882E277}"/>
                  </a:ext>
                </a:extLst>
              </p:cNvPr>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03">
                <a:extLst>
                  <a:ext uri="{FF2B5EF4-FFF2-40B4-BE49-F238E27FC236}">
                    <a16:creationId xmlns:a16="http://schemas.microsoft.com/office/drawing/2014/main" id="{3485FEEA-9F06-0721-F60A-671C3DEA05E5}"/>
                  </a:ext>
                </a:extLst>
              </p:cNvPr>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03">
                <a:extLst>
                  <a:ext uri="{FF2B5EF4-FFF2-40B4-BE49-F238E27FC236}">
                    <a16:creationId xmlns:a16="http://schemas.microsoft.com/office/drawing/2014/main" id="{C7C90A6B-D373-7FAB-0874-B08B1D21E09D}"/>
                  </a:ext>
                </a:extLst>
              </p:cNvPr>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03">
                <a:extLst>
                  <a:ext uri="{FF2B5EF4-FFF2-40B4-BE49-F238E27FC236}">
                    <a16:creationId xmlns:a16="http://schemas.microsoft.com/office/drawing/2014/main" id="{2361831D-5256-E21B-9664-54CE49C75C38}"/>
                  </a:ext>
                </a:extLst>
              </p:cNvPr>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3">
                <a:extLst>
                  <a:ext uri="{FF2B5EF4-FFF2-40B4-BE49-F238E27FC236}">
                    <a16:creationId xmlns:a16="http://schemas.microsoft.com/office/drawing/2014/main" id="{89C3A82A-098C-515F-8126-002B38D04C18}"/>
                  </a:ext>
                </a:extLst>
              </p:cNvPr>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3">
                <a:extLst>
                  <a:ext uri="{FF2B5EF4-FFF2-40B4-BE49-F238E27FC236}">
                    <a16:creationId xmlns:a16="http://schemas.microsoft.com/office/drawing/2014/main" id="{A64CA132-B6A0-EF61-F37B-4691E488CFB0}"/>
                  </a:ext>
                </a:extLst>
              </p:cNvPr>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3">
                <a:extLst>
                  <a:ext uri="{FF2B5EF4-FFF2-40B4-BE49-F238E27FC236}">
                    <a16:creationId xmlns:a16="http://schemas.microsoft.com/office/drawing/2014/main" id="{3D00A256-2F35-158C-A1CA-B654013C613F}"/>
                  </a:ext>
                </a:extLst>
              </p:cNvPr>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3">
                <a:extLst>
                  <a:ext uri="{FF2B5EF4-FFF2-40B4-BE49-F238E27FC236}">
                    <a16:creationId xmlns:a16="http://schemas.microsoft.com/office/drawing/2014/main" id="{DBB4DBC8-AEB9-4EB0-37EF-7A3DF4C2D3C6}"/>
                  </a:ext>
                </a:extLst>
              </p:cNvPr>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3">
                <a:extLst>
                  <a:ext uri="{FF2B5EF4-FFF2-40B4-BE49-F238E27FC236}">
                    <a16:creationId xmlns:a16="http://schemas.microsoft.com/office/drawing/2014/main" id="{0F278B4B-BB7C-69FC-63F4-82C959456CFC}"/>
                  </a:ext>
                </a:extLst>
              </p:cNvPr>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03">
                <a:extLst>
                  <a:ext uri="{FF2B5EF4-FFF2-40B4-BE49-F238E27FC236}">
                    <a16:creationId xmlns:a16="http://schemas.microsoft.com/office/drawing/2014/main" id="{375F8617-F84B-57F0-84F7-98C94A8A6C9D}"/>
                  </a:ext>
                </a:extLst>
              </p:cNvPr>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3">
                <a:extLst>
                  <a:ext uri="{FF2B5EF4-FFF2-40B4-BE49-F238E27FC236}">
                    <a16:creationId xmlns:a16="http://schemas.microsoft.com/office/drawing/2014/main" id="{21B1A6E5-743F-51C2-CBC0-6A17CA2767A2}"/>
                  </a:ext>
                </a:extLst>
              </p:cNvPr>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3">
                <a:extLst>
                  <a:ext uri="{FF2B5EF4-FFF2-40B4-BE49-F238E27FC236}">
                    <a16:creationId xmlns:a16="http://schemas.microsoft.com/office/drawing/2014/main" id="{C363597A-16CE-4F31-D62F-8AD5B64E9E0C}"/>
                  </a:ext>
                </a:extLst>
              </p:cNvPr>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3">
                <a:extLst>
                  <a:ext uri="{FF2B5EF4-FFF2-40B4-BE49-F238E27FC236}">
                    <a16:creationId xmlns:a16="http://schemas.microsoft.com/office/drawing/2014/main" id="{0A4C9916-92B1-1240-FFAD-C684ED955390}"/>
                  </a:ext>
                </a:extLst>
              </p:cNvPr>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3">
                <a:extLst>
                  <a:ext uri="{FF2B5EF4-FFF2-40B4-BE49-F238E27FC236}">
                    <a16:creationId xmlns:a16="http://schemas.microsoft.com/office/drawing/2014/main" id="{E63FA46F-D084-2E84-7FC7-9A5C5D6CA0D3}"/>
                  </a:ext>
                </a:extLst>
              </p:cNvPr>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3">
                <a:extLst>
                  <a:ext uri="{FF2B5EF4-FFF2-40B4-BE49-F238E27FC236}">
                    <a16:creationId xmlns:a16="http://schemas.microsoft.com/office/drawing/2014/main" id="{03FB706A-B6E6-EEEA-EC1C-6ACE0B940079}"/>
                  </a:ext>
                </a:extLst>
              </p:cNvPr>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3">
                <a:extLst>
                  <a:ext uri="{FF2B5EF4-FFF2-40B4-BE49-F238E27FC236}">
                    <a16:creationId xmlns:a16="http://schemas.microsoft.com/office/drawing/2014/main" id="{30C278E3-6046-92F0-720B-BF91425B6CBD}"/>
                  </a:ext>
                </a:extLst>
              </p:cNvPr>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3">
                <a:extLst>
                  <a:ext uri="{FF2B5EF4-FFF2-40B4-BE49-F238E27FC236}">
                    <a16:creationId xmlns:a16="http://schemas.microsoft.com/office/drawing/2014/main" id="{AD652911-99C6-D6C1-4BCB-2D74B4EB3B01}"/>
                  </a:ext>
                </a:extLst>
              </p:cNvPr>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3">
                <a:extLst>
                  <a:ext uri="{FF2B5EF4-FFF2-40B4-BE49-F238E27FC236}">
                    <a16:creationId xmlns:a16="http://schemas.microsoft.com/office/drawing/2014/main" id="{113DD9E0-6223-C4EE-2E1B-59D386F4C597}"/>
                  </a:ext>
                </a:extLst>
              </p:cNvPr>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3">
                <a:extLst>
                  <a:ext uri="{FF2B5EF4-FFF2-40B4-BE49-F238E27FC236}">
                    <a16:creationId xmlns:a16="http://schemas.microsoft.com/office/drawing/2014/main" id="{8518429A-D8D6-FDDC-E80C-C68EF2A5DA9E}"/>
                  </a:ext>
                </a:extLst>
              </p:cNvPr>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3">
                <a:extLst>
                  <a:ext uri="{FF2B5EF4-FFF2-40B4-BE49-F238E27FC236}">
                    <a16:creationId xmlns:a16="http://schemas.microsoft.com/office/drawing/2014/main" id="{7B8A3384-DBC9-3333-3186-B184880926F9}"/>
                  </a:ext>
                </a:extLst>
              </p:cNvPr>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3">
                <a:extLst>
                  <a:ext uri="{FF2B5EF4-FFF2-40B4-BE49-F238E27FC236}">
                    <a16:creationId xmlns:a16="http://schemas.microsoft.com/office/drawing/2014/main" id="{67120093-1E79-6A31-473F-619B8F9B805E}"/>
                  </a:ext>
                </a:extLst>
              </p:cNvPr>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3">
                <a:extLst>
                  <a:ext uri="{FF2B5EF4-FFF2-40B4-BE49-F238E27FC236}">
                    <a16:creationId xmlns:a16="http://schemas.microsoft.com/office/drawing/2014/main" id="{04B5D3E6-DA61-2C9E-1A66-C5F23F1C1D30}"/>
                  </a:ext>
                </a:extLst>
              </p:cNvPr>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3">
                <a:extLst>
                  <a:ext uri="{FF2B5EF4-FFF2-40B4-BE49-F238E27FC236}">
                    <a16:creationId xmlns:a16="http://schemas.microsoft.com/office/drawing/2014/main" id="{11ADA34E-8D9C-292A-F005-593EBA269984}"/>
                  </a:ext>
                </a:extLst>
              </p:cNvPr>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03">
                <a:extLst>
                  <a:ext uri="{FF2B5EF4-FFF2-40B4-BE49-F238E27FC236}">
                    <a16:creationId xmlns:a16="http://schemas.microsoft.com/office/drawing/2014/main" id="{22ADA4B4-1273-8963-CC30-CBAE69AF2DB4}"/>
                  </a:ext>
                </a:extLst>
              </p:cNvPr>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03">
                <a:extLst>
                  <a:ext uri="{FF2B5EF4-FFF2-40B4-BE49-F238E27FC236}">
                    <a16:creationId xmlns:a16="http://schemas.microsoft.com/office/drawing/2014/main" id="{7243A629-9B26-D58E-B017-B0AFC8D2F12F}"/>
                  </a:ext>
                </a:extLst>
              </p:cNvPr>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3">
                <a:extLst>
                  <a:ext uri="{FF2B5EF4-FFF2-40B4-BE49-F238E27FC236}">
                    <a16:creationId xmlns:a16="http://schemas.microsoft.com/office/drawing/2014/main" id="{EF740E18-40B4-AEBE-7CB8-B415FB627E8F}"/>
                  </a:ext>
                </a:extLst>
              </p:cNvPr>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3">
                <a:extLst>
                  <a:ext uri="{FF2B5EF4-FFF2-40B4-BE49-F238E27FC236}">
                    <a16:creationId xmlns:a16="http://schemas.microsoft.com/office/drawing/2014/main" id="{B43BB215-CF78-8F57-952D-A9F14AA0E852}"/>
                  </a:ext>
                </a:extLst>
              </p:cNvPr>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3">
                <a:extLst>
                  <a:ext uri="{FF2B5EF4-FFF2-40B4-BE49-F238E27FC236}">
                    <a16:creationId xmlns:a16="http://schemas.microsoft.com/office/drawing/2014/main" id="{A8C6675B-A0F7-9EB9-9586-0449EA4432C6}"/>
                  </a:ext>
                </a:extLst>
              </p:cNvPr>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3">
                <a:extLst>
                  <a:ext uri="{FF2B5EF4-FFF2-40B4-BE49-F238E27FC236}">
                    <a16:creationId xmlns:a16="http://schemas.microsoft.com/office/drawing/2014/main" id="{8CBD8BD6-8B36-409C-AEF6-9D634EA6B6A4}"/>
                  </a:ext>
                </a:extLst>
              </p:cNvPr>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3">
                <a:extLst>
                  <a:ext uri="{FF2B5EF4-FFF2-40B4-BE49-F238E27FC236}">
                    <a16:creationId xmlns:a16="http://schemas.microsoft.com/office/drawing/2014/main" id="{1BE064A1-4925-DA3F-38A1-3A3701EE1657}"/>
                  </a:ext>
                </a:extLst>
              </p:cNvPr>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3">
                <a:extLst>
                  <a:ext uri="{FF2B5EF4-FFF2-40B4-BE49-F238E27FC236}">
                    <a16:creationId xmlns:a16="http://schemas.microsoft.com/office/drawing/2014/main" id="{CE86F959-02A4-DE94-A8C8-3A12FE480339}"/>
                  </a:ext>
                </a:extLst>
              </p:cNvPr>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03">
                <a:extLst>
                  <a:ext uri="{FF2B5EF4-FFF2-40B4-BE49-F238E27FC236}">
                    <a16:creationId xmlns:a16="http://schemas.microsoft.com/office/drawing/2014/main" id="{6978C5F9-F06A-F1D3-F21F-F6852E900DD4}"/>
                  </a:ext>
                </a:extLst>
              </p:cNvPr>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3">
                <a:extLst>
                  <a:ext uri="{FF2B5EF4-FFF2-40B4-BE49-F238E27FC236}">
                    <a16:creationId xmlns:a16="http://schemas.microsoft.com/office/drawing/2014/main" id="{7B12EC4E-6742-7D3D-36BB-69B54BAE1C42}"/>
                  </a:ext>
                </a:extLst>
              </p:cNvPr>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3">
                <a:extLst>
                  <a:ext uri="{FF2B5EF4-FFF2-40B4-BE49-F238E27FC236}">
                    <a16:creationId xmlns:a16="http://schemas.microsoft.com/office/drawing/2014/main" id="{544F4671-B6EB-BE30-A0BE-B11AC5D7FDBB}"/>
                  </a:ext>
                </a:extLst>
              </p:cNvPr>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3">
                <a:extLst>
                  <a:ext uri="{FF2B5EF4-FFF2-40B4-BE49-F238E27FC236}">
                    <a16:creationId xmlns:a16="http://schemas.microsoft.com/office/drawing/2014/main" id="{AB579515-B2DD-ED91-506C-545A648AB2C4}"/>
                  </a:ext>
                </a:extLst>
              </p:cNvPr>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3">
                <a:extLst>
                  <a:ext uri="{FF2B5EF4-FFF2-40B4-BE49-F238E27FC236}">
                    <a16:creationId xmlns:a16="http://schemas.microsoft.com/office/drawing/2014/main" id="{3ADFF442-A807-28A9-3308-DC800054B520}"/>
                  </a:ext>
                </a:extLst>
              </p:cNvPr>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3">
                <a:extLst>
                  <a:ext uri="{FF2B5EF4-FFF2-40B4-BE49-F238E27FC236}">
                    <a16:creationId xmlns:a16="http://schemas.microsoft.com/office/drawing/2014/main" id="{C1B69B9A-955B-9F91-B90D-D9A901912E33}"/>
                  </a:ext>
                </a:extLst>
              </p:cNvPr>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3">
                <a:extLst>
                  <a:ext uri="{FF2B5EF4-FFF2-40B4-BE49-F238E27FC236}">
                    <a16:creationId xmlns:a16="http://schemas.microsoft.com/office/drawing/2014/main" id="{8FA3AADF-DE45-9F13-6792-DE57A20D199F}"/>
                  </a:ext>
                </a:extLst>
              </p:cNvPr>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3">
                <a:extLst>
                  <a:ext uri="{FF2B5EF4-FFF2-40B4-BE49-F238E27FC236}">
                    <a16:creationId xmlns:a16="http://schemas.microsoft.com/office/drawing/2014/main" id="{52B95A91-4778-BE1D-00A6-08548F02D7E4}"/>
                  </a:ext>
                </a:extLst>
              </p:cNvPr>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3">
                <a:extLst>
                  <a:ext uri="{FF2B5EF4-FFF2-40B4-BE49-F238E27FC236}">
                    <a16:creationId xmlns:a16="http://schemas.microsoft.com/office/drawing/2014/main" id="{77E27462-1835-59A3-6DF3-3F54733CD914}"/>
                  </a:ext>
                </a:extLst>
              </p:cNvPr>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3">
                <a:extLst>
                  <a:ext uri="{FF2B5EF4-FFF2-40B4-BE49-F238E27FC236}">
                    <a16:creationId xmlns:a16="http://schemas.microsoft.com/office/drawing/2014/main" id="{79BC6D31-C6F8-56A2-CD12-184FA55B2476}"/>
                  </a:ext>
                </a:extLst>
              </p:cNvPr>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3">
                <a:extLst>
                  <a:ext uri="{FF2B5EF4-FFF2-40B4-BE49-F238E27FC236}">
                    <a16:creationId xmlns:a16="http://schemas.microsoft.com/office/drawing/2014/main" id="{253EC5FF-CBB6-44A2-65F6-7F13D92F2A50}"/>
                  </a:ext>
                </a:extLst>
              </p:cNvPr>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3">
                <a:extLst>
                  <a:ext uri="{FF2B5EF4-FFF2-40B4-BE49-F238E27FC236}">
                    <a16:creationId xmlns:a16="http://schemas.microsoft.com/office/drawing/2014/main" id="{B009A430-CF4E-5FD2-0F51-2C09AA7F181D}"/>
                  </a:ext>
                </a:extLst>
              </p:cNvPr>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3">
                <a:extLst>
                  <a:ext uri="{FF2B5EF4-FFF2-40B4-BE49-F238E27FC236}">
                    <a16:creationId xmlns:a16="http://schemas.microsoft.com/office/drawing/2014/main" id="{3DF3F7F8-8272-55C8-4AF6-84384C4E9956}"/>
                  </a:ext>
                </a:extLst>
              </p:cNvPr>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1D27799-D3D8-F160-13FF-EC28440B3F15}"/>
              </a:ext>
            </a:extLst>
          </p:cNvPr>
          <p:cNvSpPr txBox="1"/>
          <p:nvPr/>
        </p:nvSpPr>
        <p:spPr>
          <a:xfrm>
            <a:off x="5241864" y="2865379"/>
            <a:ext cx="3204927" cy="923330"/>
          </a:xfrm>
          <a:prstGeom prst="rect">
            <a:avLst/>
          </a:prstGeom>
          <a:noFill/>
        </p:spPr>
        <p:txBody>
          <a:bodyPr wrap="square" rtlCol="0">
            <a:spAutoFit/>
          </a:bodyPr>
          <a:lstStyle/>
          <a:p>
            <a:pPr>
              <a:buClr>
                <a:schemeClr val="lt1"/>
              </a:buClr>
              <a:buSzPts val="4200"/>
            </a:pPr>
            <a:r>
              <a:rPr lang="en-US" sz="1800" b="1" dirty="0">
                <a:solidFill>
                  <a:schemeClr val="lt1"/>
                </a:solidFill>
                <a:latin typeface="Barlow Semi Condensed"/>
                <a:cs typeface="Barlow Semi Condensed"/>
                <a:sym typeface="Barlow Semi Condensed"/>
              </a:rPr>
              <a:t>UNET</a:t>
            </a:r>
          </a:p>
          <a:p>
            <a:pPr>
              <a:buClr>
                <a:schemeClr val="lt1"/>
              </a:buClr>
              <a:buSzPts val="4200"/>
            </a:pPr>
            <a:r>
              <a:rPr lang="en-US" sz="1800" b="1" dirty="0">
                <a:solidFill>
                  <a:schemeClr val="lt1"/>
                </a:solidFill>
                <a:latin typeface="Barlow Semi Condensed"/>
                <a:cs typeface="Barlow Semi Condensed"/>
                <a:sym typeface="Barlow Semi Condensed"/>
              </a:rPr>
              <a:t>UNET R</a:t>
            </a:r>
          </a:p>
          <a:p>
            <a:pPr>
              <a:buClr>
                <a:schemeClr val="lt1"/>
              </a:buClr>
              <a:buSzPts val="4200"/>
            </a:pPr>
            <a:r>
              <a:rPr lang="en-US" sz="1800" b="1" dirty="0">
                <a:solidFill>
                  <a:schemeClr val="lt1"/>
                </a:solidFill>
                <a:latin typeface="Barlow Semi Condensed"/>
                <a:cs typeface="Barlow Semi Condensed"/>
                <a:sym typeface="Barlow Semi Condensed"/>
              </a:rPr>
              <a:t>Mixture of Experts (MOE</a:t>
            </a:r>
            <a:r>
              <a:rPr lang="en-US" dirty="0"/>
              <a:t>)</a:t>
            </a:r>
          </a:p>
        </p:txBody>
      </p:sp>
    </p:spTree>
    <p:extLst>
      <p:ext uri="{BB962C8B-B14F-4D97-AF65-F5344CB8AC3E}">
        <p14:creationId xmlns:p14="http://schemas.microsoft.com/office/powerpoint/2010/main" val="62350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B0B77845-44B6-4FAB-044D-0A10B32EF8D7}"/>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682F7793-3C1D-0E4D-E142-D24EB641976E}"/>
              </a:ext>
            </a:extLst>
          </p:cNvPr>
          <p:cNvSpPr txBox="1">
            <a:spLocks/>
          </p:cNvSpPr>
          <p:nvPr/>
        </p:nvSpPr>
        <p:spPr>
          <a:xfrm>
            <a:off x="280658" y="145117"/>
            <a:ext cx="1513854"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a:solidFill>
                  <a:schemeClr val="dk1"/>
                </a:solidFill>
              </a:rPr>
              <a:t>UNET </a:t>
            </a:r>
            <a:endParaRPr lang="en-IN" dirty="0">
              <a:solidFill>
                <a:schemeClr val="dk1"/>
              </a:solidFill>
            </a:endParaRPr>
          </a:p>
        </p:txBody>
      </p:sp>
      <p:sp>
        <p:nvSpPr>
          <p:cNvPr id="13" name="TextBox 12">
            <a:extLst>
              <a:ext uri="{FF2B5EF4-FFF2-40B4-BE49-F238E27FC236}">
                <a16:creationId xmlns:a16="http://schemas.microsoft.com/office/drawing/2014/main" id="{6260603C-FA6A-8D3A-1AAA-9C05025A5026}"/>
              </a:ext>
            </a:extLst>
          </p:cNvPr>
          <p:cNvSpPr txBox="1"/>
          <p:nvPr/>
        </p:nvSpPr>
        <p:spPr>
          <a:xfrm>
            <a:off x="231730" y="1186755"/>
            <a:ext cx="3790245" cy="1384995"/>
          </a:xfrm>
          <a:prstGeom prst="rect">
            <a:avLst/>
          </a:prstGeom>
          <a:noFill/>
        </p:spPr>
        <p:txBody>
          <a:bodyPr wrap="square" rtlCol="0">
            <a:spAutoFit/>
          </a:bodyPr>
          <a:lstStyle/>
          <a:p>
            <a:pPr marL="285750" indent="-285750">
              <a:buFont typeface="Arial" panose="020B0604020202020204" pitchFamily="34" charset="0"/>
              <a:buChar char="•"/>
            </a:pPr>
            <a:r>
              <a:rPr lang="en-US" dirty="0"/>
              <a:t>Pre - Trained Model (from hugging face)</a:t>
            </a:r>
          </a:p>
          <a:p>
            <a:r>
              <a:rPr lang="en-US" b="1" dirty="0"/>
              <a:t>	</a:t>
            </a:r>
            <a:r>
              <a:rPr lang="en-IN" b="1" dirty="0"/>
              <a:t>google/vit-base-patch16-224</a:t>
            </a:r>
            <a:br>
              <a:rPr lang="en-IN" b="1" dirty="0"/>
            </a:br>
            <a:endParaRPr lang="en-IN" b="1" dirty="0"/>
          </a:p>
          <a:p>
            <a:pPr marL="285750" indent="-285750">
              <a:buFont typeface="Arial" panose="020B0604020202020204" pitchFamily="34" charset="0"/>
              <a:buChar char="•"/>
            </a:pPr>
            <a:r>
              <a:rPr lang="en-IN" dirty="0"/>
              <a:t>Mean IOU: </a:t>
            </a:r>
            <a:r>
              <a:rPr lang="en-IN" b="1" dirty="0"/>
              <a:t>86.5%</a:t>
            </a:r>
            <a:br>
              <a:rPr lang="en-IN" dirty="0"/>
            </a:br>
            <a:endParaRPr lang="en-IN" dirty="0"/>
          </a:p>
          <a:p>
            <a:pPr marL="285750" indent="-285750">
              <a:buFont typeface="Arial" panose="020B0604020202020204" pitchFamily="34" charset="0"/>
              <a:buChar char="•"/>
            </a:pPr>
            <a:r>
              <a:rPr lang="en-IN" dirty="0"/>
              <a:t>Dice Coefficient: </a:t>
            </a:r>
            <a:r>
              <a:rPr lang="en-IN" b="1" dirty="0"/>
              <a:t>89.7%</a:t>
            </a:r>
          </a:p>
        </p:txBody>
      </p:sp>
      <p:pic>
        <p:nvPicPr>
          <p:cNvPr id="14" name="Picture 13">
            <a:extLst>
              <a:ext uri="{FF2B5EF4-FFF2-40B4-BE49-F238E27FC236}">
                <a16:creationId xmlns:a16="http://schemas.microsoft.com/office/drawing/2014/main" id="{6390B281-E708-58F0-AD3D-8AB521760B25}"/>
              </a:ext>
            </a:extLst>
          </p:cNvPr>
          <p:cNvPicPr>
            <a:picLocks noChangeAspect="1"/>
          </p:cNvPicPr>
          <p:nvPr/>
        </p:nvPicPr>
        <p:blipFill>
          <a:blip r:embed="rId3"/>
          <a:stretch>
            <a:fillRect/>
          </a:stretch>
        </p:blipFill>
        <p:spPr>
          <a:xfrm>
            <a:off x="6380627" y="82196"/>
            <a:ext cx="2614246" cy="2489554"/>
          </a:xfrm>
          <a:prstGeom prst="rect">
            <a:avLst/>
          </a:prstGeom>
        </p:spPr>
      </p:pic>
      <p:pic>
        <p:nvPicPr>
          <p:cNvPr id="15" name="Picture 14">
            <a:extLst>
              <a:ext uri="{FF2B5EF4-FFF2-40B4-BE49-F238E27FC236}">
                <a16:creationId xmlns:a16="http://schemas.microsoft.com/office/drawing/2014/main" id="{D494F075-DF4E-7376-EAD8-2C54B4B4F6DA}"/>
              </a:ext>
            </a:extLst>
          </p:cNvPr>
          <p:cNvPicPr>
            <a:picLocks noChangeAspect="1"/>
          </p:cNvPicPr>
          <p:nvPr/>
        </p:nvPicPr>
        <p:blipFill>
          <a:blip r:embed="rId4"/>
          <a:stretch>
            <a:fillRect/>
          </a:stretch>
        </p:blipFill>
        <p:spPr>
          <a:xfrm>
            <a:off x="6380627" y="2648744"/>
            <a:ext cx="2614246" cy="2468055"/>
          </a:xfrm>
          <a:prstGeom prst="rect">
            <a:avLst/>
          </a:prstGeom>
        </p:spPr>
      </p:pic>
      <p:pic>
        <p:nvPicPr>
          <p:cNvPr id="16" name="Picture 15">
            <a:extLst>
              <a:ext uri="{FF2B5EF4-FFF2-40B4-BE49-F238E27FC236}">
                <a16:creationId xmlns:a16="http://schemas.microsoft.com/office/drawing/2014/main" id="{0423EB53-6C5E-0E3D-70F8-A69E6B66594A}"/>
              </a:ext>
            </a:extLst>
          </p:cNvPr>
          <p:cNvPicPr>
            <a:picLocks noChangeAspect="1"/>
          </p:cNvPicPr>
          <p:nvPr/>
        </p:nvPicPr>
        <p:blipFill>
          <a:blip r:embed="rId5"/>
          <a:stretch>
            <a:fillRect/>
          </a:stretch>
        </p:blipFill>
        <p:spPr>
          <a:xfrm>
            <a:off x="149127" y="2991438"/>
            <a:ext cx="2100120" cy="2006781"/>
          </a:xfrm>
          <a:prstGeom prst="rect">
            <a:avLst/>
          </a:prstGeom>
        </p:spPr>
      </p:pic>
      <p:pic>
        <p:nvPicPr>
          <p:cNvPr id="17" name="Picture 16">
            <a:extLst>
              <a:ext uri="{FF2B5EF4-FFF2-40B4-BE49-F238E27FC236}">
                <a16:creationId xmlns:a16="http://schemas.microsoft.com/office/drawing/2014/main" id="{C109A4CD-9B93-918F-77A1-9604E5E2A377}"/>
              </a:ext>
            </a:extLst>
          </p:cNvPr>
          <p:cNvPicPr>
            <a:picLocks noChangeAspect="1"/>
          </p:cNvPicPr>
          <p:nvPr/>
        </p:nvPicPr>
        <p:blipFill>
          <a:blip r:embed="rId6"/>
          <a:stretch>
            <a:fillRect/>
          </a:stretch>
        </p:blipFill>
        <p:spPr>
          <a:xfrm>
            <a:off x="2126853" y="2991438"/>
            <a:ext cx="2100120" cy="2006781"/>
          </a:xfrm>
          <a:prstGeom prst="rect">
            <a:avLst/>
          </a:prstGeom>
        </p:spPr>
      </p:pic>
      <p:pic>
        <p:nvPicPr>
          <p:cNvPr id="18" name="Picture 17">
            <a:extLst>
              <a:ext uri="{FF2B5EF4-FFF2-40B4-BE49-F238E27FC236}">
                <a16:creationId xmlns:a16="http://schemas.microsoft.com/office/drawing/2014/main" id="{DE27BC03-27BE-1AA5-7329-E256FAAA573B}"/>
              </a:ext>
            </a:extLst>
          </p:cNvPr>
          <p:cNvPicPr>
            <a:picLocks noChangeAspect="1"/>
          </p:cNvPicPr>
          <p:nvPr/>
        </p:nvPicPr>
        <p:blipFill>
          <a:blip r:embed="rId7"/>
          <a:stretch>
            <a:fillRect/>
          </a:stretch>
        </p:blipFill>
        <p:spPr>
          <a:xfrm>
            <a:off x="4226973" y="2991438"/>
            <a:ext cx="1964985" cy="1996461"/>
          </a:xfrm>
          <a:prstGeom prst="rect">
            <a:avLst/>
          </a:prstGeom>
        </p:spPr>
      </p:pic>
      <p:pic>
        <p:nvPicPr>
          <p:cNvPr id="19" name="Picture 18">
            <a:extLst>
              <a:ext uri="{FF2B5EF4-FFF2-40B4-BE49-F238E27FC236}">
                <a16:creationId xmlns:a16="http://schemas.microsoft.com/office/drawing/2014/main" id="{B2B46993-DB30-EEB3-77B3-0ECF42121CE3}"/>
              </a:ext>
            </a:extLst>
          </p:cNvPr>
          <p:cNvPicPr>
            <a:picLocks noChangeAspect="1"/>
          </p:cNvPicPr>
          <p:nvPr/>
        </p:nvPicPr>
        <p:blipFill>
          <a:blip r:embed="rId8"/>
          <a:stretch>
            <a:fillRect/>
          </a:stretch>
        </p:blipFill>
        <p:spPr>
          <a:xfrm>
            <a:off x="5089524" y="2981118"/>
            <a:ext cx="1115175" cy="248606"/>
          </a:xfrm>
          <a:prstGeom prst="rect">
            <a:avLst/>
          </a:prstGeom>
        </p:spPr>
      </p:pic>
    </p:spTree>
    <p:extLst>
      <p:ext uri="{BB962C8B-B14F-4D97-AF65-F5344CB8AC3E}">
        <p14:creationId xmlns:p14="http://schemas.microsoft.com/office/powerpoint/2010/main" val="942249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2ADFCDB8-D200-4B77-BEE0-39AEE959075E}"/>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7F080E28-C449-F208-95EE-F4861F792366}"/>
              </a:ext>
            </a:extLst>
          </p:cNvPr>
          <p:cNvSpPr txBox="1">
            <a:spLocks/>
          </p:cNvSpPr>
          <p:nvPr/>
        </p:nvSpPr>
        <p:spPr>
          <a:xfrm>
            <a:off x="280657" y="145117"/>
            <a:ext cx="1968589"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UNET R </a:t>
            </a:r>
            <a:endParaRPr lang="en-IN" dirty="0">
              <a:solidFill>
                <a:schemeClr val="dk1"/>
              </a:solidFill>
            </a:endParaRPr>
          </a:p>
        </p:txBody>
      </p:sp>
      <p:pic>
        <p:nvPicPr>
          <p:cNvPr id="7" name="Picture 6">
            <a:extLst>
              <a:ext uri="{FF2B5EF4-FFF2-40B4-BE49-F238E27FC236}">
                <a16:creationId xmlns:a16="http://schemas.microsoft.com/office/drawing/2014/main" id="{7F1039A4-D3F5-C298-2553-C2AF60F24482}"/>
              </a:ext>
            </a:extLst>
          </p:cNvPr>
          <p:cNvPicPr>
            <a:picLocks noChangeAspect="1"/>
          </p:cNvPicPr>
          <p:nvPr/>
        </p:nvPicPr>
        <p:blipFill>
          <a:blip r:embed="rId3"/>
          <a:stretch>
            <a:fillRect/>
          </a:stretch>
        </p:blipFill>
        <p:spPr>
          <a:xfrm>
            <a:off x="216019" y="2685625"/>
            <a:ext cx="2151267" cy="2312756"/>
          </a:xfrm>
          <a:prstGeom prst="rect">
            <a:avLst/>
          </a:prstGeom>
        </p:spPr>
      </p:pic>
      <p:pic>
        <p:nvPicPr>
          <p:cNvPr id="8" name="Picture 7">
            <a:extLst>
              <a:ext uri="{FF2B5EF4-FFF2-40B4-BE49-F238E27FC236}">
                <a16:creationId xmlns:a16="http://schemas.microsoft.com/office/drawing/2014/main" id="{7EEA2D94-9BBC-08ED-2F02-5DE11E71E9D1}"/>
              </a:ext>
            </a:extLst>
          </p:cNvPr>
          <p:cNvPicPr>
            <a:picLocks noChangeAspect="1"/>
          </p:cNvPicPr>
          <p:nvPr/>
        </p:nvPicPr>
        <p:blipFill>
          <a:blip r:embed="rId4"/>
          <a:stretch>
            <a:fillRect/>
          </a:stretch>
        </p:blipFill>
        <p:spPr>
          <a:xfrm>
            <a:off x="2460642" y="2679906"/>
            <a:ext cx="2151268" cy="2312757"/>
          </a:xfrm>
          <a:prstGeom prst="rect">
            <a:avLst/>
          </a:prstGeom>
        </p:spPr>
      </p:pic>
      <p:pic>
        <p:nvPicPr>
          <p:cNvPr id="9" name="Picture 8">
            <a:extLst>
              <a:ext uri="{FF2B5EF4-FFF2-40B4-BE49-F238E27FC236}">
                <a16:creationId xmlns:a16="http://schemas.microsoft.com/office/drawing/2014/main" id="{21EA0418-092B-72A1-2841-5AE91CEAA6EF}"/>
              </a:ext>
            </a:extLst>
          </p:cNvPr>
          <p:cNvPicPr>
            <a:picLocks noChangeAspect="1"/>
          </p:cNvPicPr>
          <p:nvPr/>
        </p:nvPicPr>
        <p:blipFill>
          <a:blip r:embed="rId5"/>
          <a:stretch>
            <a:fillRect/>
          </a:stretch>
        </p:blipFill>
        <p:spPr>
          <a:xfrm>
            <a:off x="4723212" y="2679906"/>
            <a:ext cx="2151268" cy="2312757"/>
          </a:xfrm>
          <a:prstGeom prst="rect">
            <a:avLst/>
          </a:prstGeom>
        </p:spPr>
      </p:pic>
      <p:pic>
        <p:nvPicPr>
          <p:cNvPr id="10" name="Picture 9">
            <a:extLst>
              <a:ext uri="{FF2B5EF4-FFF2-40B4-BE49-F238E27FC236}">
                <a16:creationId xmlns:a16="http://schemas.microsoft.com/office/drawing/2014/main" id="{30C7684D-3585-B633-9940-8FB2863A7FE0}"/>
              </a:ext>
            </a:extLst>
          </p:cNvPr>
          <p:cNvPicPr>
            <a:picLocks noChangeAspect="1"/>
          </p:cNvPicPr>
          <p:nvPr/>
        </p:nvPicPr>
        <p:blipFill>
          <a:blip r:embed="rId6"/>
          <a:stretch>
            <a:fillRect/>
          </a:stretch>
        </p:blipFill>
        <p:spPr>
          <a:xfrm>
            <a:off x="42840" y="4863650"/>
            <a:ext cx="1115175" cy="248606"/>
          </a:xfrm>
          <a:prstGeom prst="rect">
            <a:avLst/>
          </a:prstGeom>
        </p:spPr>
      </p:pic>
      <p:pic>
        <p:nvPicPr>
          <p:cNvPr id="11" name="Picture 10">
            <a:extLst>
              <a:ext uri="{FF2B5EF4-FFF2-40B4-BE49-F238E27FC236}">
                <a16:creationId xmlns:a16="http://schemas.microsoft.com/office/drawing/2014/main" id="{98937FC4-4F21-E75D-9F1E-A348AFD06AAC}"/>
              </a:ext>
            </a:extLst>
          </p:cNvPr>
          <p:cNvPicPr>
            <a:picLocks noChangeAspect="1"/>
          </p:cNvPicPr>
          <p:nvPr/>
        </p:nvPicPr>
        <p:blipFill>
          <a:blip r:embed="rId7"/>
          <a:stretch>
            <a:fillRect/>
          </a:stretch>
        </p:blipFill>
        <p:spPr>
          <a:xfrm>
            <a:off x="6967837" y="2668568"/>
            <a:ext cx="2133323" cy="2312757"/>
          </a:xfrm>
          <a:prstGeom prst="rect">
            <a:avLst/>
          </a:prstGeom>
        </p:spPr>
      </p:pic>
      <p:pic>
        <p:nvPicPr>
          <p:cNvPr id="20" name="Picture 19">
            <a:extLst>
              <a:ext uri="{FF2B5EF4-FFF2-40B4-BE49-F238E27FC236}">
                <a16:creationId xmlns:a16="http://schemas.microsoft.com/office/drawing/2014/main" id="{D7D33A6D-53F6-920D-36FA-F6DD12128BF6}"/>
              </a:ext>
            </a:extLst>
          </p:cNvPr>
          <p:cNvPicPr>
            <a:picLocks noChangeAspect="1"/>
          </p:cNvPicPr>
          <p:nvPr/>
        </p:nvPicPr>
        <p:blipFill>
          <a:blip r:embed="rId8"/>
          <a:stretch>
            <a:fillRect/>
          </a:stretch>
        </p:blipFill>
        <p:spPr>
          <a:xfrm>
            <a:off x="6650935" y="81006"/>
            <a:ext cx="2349717" cy="2211498"/>
          </a:xfrm>
          <a:prstGeom prst="rect">
            <a:avLst/>
          </a:prstGeom>
        </p:spPr>
      </p:pic>
      <p:pic>
        <p:nvPicPr>
          <p:cNvPr id="21" name="Picture 20">
            <a:extLst>
              <a:ext uri="{FF2B5EF4-FFF2-40B4-BE49-F238E27FC236}">
                <a16:creationId xmlns:a16="http://schemas.microsoft.com/office/drawing/2014/main" id="{F51C4235-64E8-5169-E6AE-4F4A443CD93A}"/>
              </a:ext>
            </a:extLst>
          </p:cNvPr>
          <p:cNvPicPr>
            <a:picLocks noChangeAspect="1"/>
          </p:cNvPicPr>
          <p:nvPr/>
        </p:nvPicPr>
        <p:blipFill>
          <a:blip r:embed="rId9"/>
          <a:stretch>
            <a:fillRect/>
          </a:stretch>
        </p:blipFill>
        <p:spPr>
          <a:xfrm>
            <a:off x="3810805" y="145117"/>
            <a:ext cx="2924552" cy="2211499"/>
          </a:xfrm>
          <a:prstGeom prst="rect">
            <a:avLst/>
          </a:prstGeom>
        </p:spPr>
      </p:pic>
    </p:spTree>
    <p:extLst>
      <p:ext uri="{BB962C8B-B14F-4D97-AF65-F5344CB8AC3E}">
        <p14:creationId xmlns:p14="http://schemas.microsoft.com/office/powerpoint/2010/main" val="242258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FC035274-9330-00E4-870E-4457DD4B447A}"/>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154B7503-9FCE-73D9-6B10-25674C0C5D94}"/>
              </a:ext>
            </a:extLst>
          </p:cNvPr>
          <p:cNvSpPr txBox="1">
            <a:spLocks/>
          </p:cNvSpPr>
          <p:nvPr/>
        </p:nvSpPr>
        <p:spPr>
          <a:xfrm>
            <a:off x="76904" y="-57634"/>
            <a:ext cx="2065111"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UNET R</a:t>
            </a:r>
            <a:endParaRPr lang="en-IN" dirty="0">
              <a:solidFill>
                <a:schemeClr val="dk1"/>
              </a:solidFill>
            </a:endParaRPr>
          </a:p>
        </p:txBody>
      </p:sp>
      <p:pic>
        <p:nvPicPr>
          <p:cNvPr id="2" name="Picture 1">
            <a:extLst>
              <a:ext uri="{FF2B5EF4-FFF2-40B4-BE49-F238E27FC236}">
                <a16:creationId xmlns:a16="http://schemas.microsoft.com/office/drawing/2014/main" id="{E8F0351E-8DDC-A6CA-DD5D-0C6AA176D603}"/>
              </a:ext>
            </a:extLst>
          </p:cNvPr>
          <p:cNvPicPr>
            <a:picLocks noChangeAspect="1"/>
          </p:cNvPicPr>
          <p:nvPr/>
        </p:nvPicPr>
        <p:blipFill>
          <a:blip r:embed="rId3"/>
          <a:stretch>
            <a:fillRect/>
          </a:stretch>
        </p:blipFill>
        <p:spPr>
          <a:xfrm>
            <a:off x="2173597" y="3116495"/>
            <a:ext cx="1811783" cy="2000407"/>
          </a:xfrm>
          <a:prstGeom prst="rect">
            <a:avLst/>
          </a:prstGeom>
        </p:spPr>
      </p:pic>
      <p:pic>
        <p:nvPicPr>
          <p:cNvPr id="4" name="Picture 3">
            <a:extLst>
              <a:ext uri="{FF2B5EF4-FFF2-40B4-BE49-F238E27FC236}">
                <a16:creationId xmlns:a16="http://schemas.microsoft.com/office/drawing/2014/main" id="{75051D13-D1AB-BFAA-24F6-C73F1BC3F2F5}"/>
              </a:ext>
            </a:extLst>
          </p:cNvPr>
          <p:cNvPicPr>
            <a:picLocks noChangeAspect="1"/>
          </p:cNvPicPr>
          <p:nvPr/>
        </p:nvPicPr>
        <p:blipFill>
          <a:blip r:embed="rId4"/>
          <a:stretch>
            <a:fillRect/>
          </a:stretch>
        </p:blipFill>
        <p:spPr>
          <a:xfrm>
            <a:off x="4278431" y="3107516"/>
            <a:ext cx="1761033" cy="2009386"/>
          </a:xfrm>
          <a:prstGeom prst="rect">
            <a:avLst/>
          </a:prstGeom>
        </p:spPr>
      </p:pic>
      <p:pic>
        <p:nvPicPr>
          <p:cNvPr id="5" name="Picture 4">
            <a:extLst>
              <a:ext uri="{FF2B5EF4-FFF2-40B4-BE49-F238E27FC236}">
                <a16:creationId xmlns:a16="http://schemas.microsoft.com/office/drawing/2014/main" id="{9111D66B-76DE-10B8-B3DE-1DF77D00085E}"/>
              </a:ext>
            </a:extLst>
          </p:cNvPr>
          <p:cNvPicPr>
            <a:picLocks noChangeAspect="1"/>
          </p:cNvPicPr>
          <p:nvPr/>
        </p:nvPicPr>
        <p:blipFill>
          <a:blip r:embed="rId5"/>
          <a:stretch>
            <a:fillRect/>
          </a:stretch>
        </p:blipFill>
        <p:spPr>
          <a:xfrm>
            <a:off x="108486" y="3116495"/>
            <a:ext cx="1885468" cy="2027005"/>
          </a:xfrm>
          <a:prstGeom prst="rect">
            <a:avLst/>
          </a:prstGeom>
        </p:spPr>
      </p:pic>
      <p:pic>
        <p:nvPicPr>
          <p:cNvPr id="11" name="Picture 10">
            <a:extLst>
              <a:ext uri="{FF2B5EF4-FFF2-40B4-BE49-F238E27FC236}">
                <a16:creationId xmlns:a16="http://schemas.microsoft.com/office/drawing/2014/main" id="{5B1E6B0A-0E8A-D1A7-5890-514289BB0CD2}"/>
              </a:ext>
            </a:extLst>
          </p:cNvPr>
          <p:cNvPicPr>
            <a:picLocks noChangeAspect="1"/>
          </p:cNvPicPr>
          <p:nvPr/>
        </p:nvPicPr>
        <p:blipFill>
          <a:blip r:embed="rId6"/>
          <a:srcRect t="7383" b="12511"/>
          <a:stretch/>
        </p:blipFill>
        <p:spPr>
          <a:xfrm>
            <a:off x="719837" y="970245"/>
            <a:ext cx="1863191" cy="1967661"/>
          </a:xfrm>
          <a:prstGeom prst="rect">
            <a:avLst/>
          </a:prstGeom>
        </p:spPr>
      </p:pic>
      <p:pic>
        <p:nvPicPr>
          <p:cNvPr id="14" name="Picture 13">
            <a:extLst>
              <a:ext uri="{FF2B5EF4-FFF2-40B4-BE49-F238E27FC236}">
                <a16:creationId xmlns:a16="http://schemas.microsoft.com/office/drawing/2014/main" id="{C38FF10A-EE69-6891-C1A1-E6E0F89A55D7}"/>
              </a:ext>
            </a:extLst>
          </p:cNvPr>
          <p:cNvPicPr>
            <a:picLocks noChangeAspect="1"/>
          </p:cNvPicPr>
          <p:nvPr/>
        </p:nvPicPr>
        <p:blipFill>
          <a:blip r:embed="rId7"/>
          <a:stretch>
            <a:fillRect/>
          </a:stretch>
        </p:blipFill>
        <p:spPr>
          <a:xfrm>
            <a:off x="3632777" y="970245"/>
            <a:ext cx="1878445" cy="1959115"/>
          </a:xfrm>
          <a:prstGeom prst="rect">
            <a:avLst/>
          </a:prstGeom>
        </p:spPr>
      </p:pic>
      <p:pic>
        <p:nvPicPr>
          <p:cNvPr id="16" name="Picture 15">
            <a:extLst>
              <a:ext uri="{FF2B5EF4-FFF2-40B4-BE49-F238E27FC236}">
                <a16:creationId xmlns:a16="http://schemas.microsoft.com/office/drawing/2014/main" id="{66F25708-4E41-D337-2229-59298363AF48}"/>
              </a:ext>
            </a:extLst>
          </p:cNvPr>
          <p:cNvPicPr>
            <a:picLocks noChangeAspect="1"/>
          </p:cNvPicPr>
          <p:nvPr/>
        </p:nvPicPr>
        <p:blipFill>
          <a:blip r:embed="rId8"/>
          <a:stretch>
            <a:fillRect/>
          </a:stretch>
        </p:blipFill>
        <p:spPr>
          <a:xfrm>
            <a:off x="6923950" y="268936"/>
            <a:ext cx="1863190" cy="2456305"/>
          </a:xfrm>
          <a:prstGeom prst="rect">
            <a:avLst/>
          </a:prstGeom>
        </p:spPr>
      </p:pic>
      <p:pic>
        <p:nvPicPr>
          <p:cNvPr id="15" name="Picture 14">
            <a:extLst>
              <a:ext uri="{FF2B5EF4-FFF2-40B4-BE49-F238E27FC236}">
                <a16:creationId xmlns:a16="http://schemas.microsoft.com/office/drawing/2014/main" id="{BC4A90DC-8767-C92D-D762-9B09B4AEF271}"/>
              </a:ext>
            </a:extLst>
          </p:cNvPr>
          <p:cNvPicPr>
            <a:picLocks noChangeAspect="1"/>
          </p:cNvPicPr>
          <p:nvPr/>
        </p:nvPicPr>
        <p:blipFill>
          <a:blip r:embed="rId9"/>
          <a:stretch>
            <a:fillRect/>
          </a:stretch>
        </p:blipFill>
        <p:spPr>
          <a:xfrm>
            <a:off x="6839283" y="2929360"/>
            <a:ext cx="1912831" cy="2137271"/>
          </a:xfrm>
          <a:prstGeom prst="rect">
            <a:avLst/>
          </a:prstGeom>
        </p:spPr>
      </p:pic>
      <p:sp>
        <p:nvSpPr>
          <p:cNvPr id="17" name="Google Shape;1823;p102">
            <a:extLst>
              <a:ext uri="{FF2B5EF4-FFF2-40B4-BE49-F238E27FC236}">
                <a16:creationId xmlns:a16="http://schemas.microsoft.com/office/drawing/2014/main" id="{ED91934C-25C1-91C9-1B5E-A2A44696F21D}"/>
              </a:ext>
            </a:extLst>
          </p:cNvPr>
          <p:cNvSpPr/>
          <p:nvPr/>
        </p:nvSpPr>
        <p:spPr>
          <a:xfrm>
            <a:off x="2759494" y="1795490"/>
            <a:ext cx="696817" cy="179022"/>
          </a:xfrm>
          <a:prstGeom prst="rightArrow">
            <a:avLst>
              <a:gd name="adj1" fmla="val 50000"/>
              <a:gd name="adj2" fmla="val 50000"/>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latin typeface="Roboto"/>
              <a:ea typeface="Roboto"/>
              <a:cs typeface="Roboto"/>
              <a:sym typeface="Roboto"/>
            </a:endParaRPr>
          </a:p>
        </p:txBody>
      </p:sp>
      <p:sp>
        <p:nvSpPr>
          <p:cNvPr id="19" name="TextBox 18">
            <a:extLst>
              <a:ext uri="{FF2B5EF4-FFF2-40B4-BE49-F238E27FC236}">
                <a16:creationId xmlns:a16="http://schemas.microsoft.com/office/drawing/2014/main" id="{B0A80530-2295-534B-7465-5729D25DAB46}"/>
              </a:ext>
            </a:extLst>
          </p:cNvPr>
          <p:cNvSpPr txBox="1"/>
          <p:nvPr/>
        </p:nvSpPr>
        <p:spPr>
          <a:xfrm>
            <a:off x="2583028" y="214588"/>
            <a:ext cx="3456436" cy="369332"/>
          </a:xfrm>
          <a:prstGeom prst="rect">
            <a:avLst/>
          </a:prstGeom>
          <a:noFill/>
        </p:spPr>
        <p:txBody>
          <a:bodyPr wrap="square">
            <a:spAutoFit/>
          </a:bodyPr>
          <a:lstStyle/>
          <a:p>
            <a:r>
              <a:rPr lang="en-IN" sz="1800" dirty="0">
                <a:solidFill>
                  <a:schemeClr val="dk1"/>
                </a:solidFill>
              </a:rPr>
              <a:t>Classification Sample -  Results</a:t>
            </a:r>
            <a:endParaRPr lang="en-US" sz="1800" dirty="0"/>
          </a:p>
        </p:txBody>
      </p:sp>
    </p:spTree>
    <p:extLst>
      <p:ext uri="{BB962C8B-B14F-4D97-AF65-F5344CB8AC3E}">
        <p14:creationId xmlns:p14="http://schemas.microsoft.com/office/powerpoint/2010/main" val="197699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2F9A44-5AE1-6343-23F9-98639595B7DC}"/>
              </a:ext>
            </a:extLst>
          </p:cNvPr>
          <p:cNvSpPr>
            <a:spLocks noGrp="1"/>
          </p:cNvSpPr>
          <p:nvPr>
            <p:ph type="ctrTitle"/>
          </p:nvPr>
        </p:nvSpPr>
        <p:spPr/>
        <p:txBody>
          <a:bodyPr/>
          <a:lstStyle/>
          <a:p>
            <a:r>
              <a:rPr lang="en-US" dirty="0"/>
              <a:t>Cascade MOE System</a:t>
            </a:r>
          </a:p>
        </p:txBody>
      </p:sp>
      <p:sp>
        <p:nvSpPr>
          <p:cNvPr id="10" name="Rectangle 1">
            <a:extLst>
              <a:ext uri="{FF2B5EF4-FFF2-40B4-BE49-F238E27FC236}">
                <a16:creationId xmlns:a16="http://schemas.microsoft.com/office/drawing/2014/main" id="{87A1CB62-3F93-A840-4A55-1FAA6579F052}"/>
              </a:ext>
            </a:extLst>
          </p:cNvPr>
          <p:cNvSpPr>
            <a:spLocks noGrp="1" noChangeArrowheads="1"/>
          </p:cNvSpPr>
          <p:nvPr>
            <p:ph type="body" idx="1"/>
          </p:nvPr>
        </p:nvSpPr>
        <p:spPr bwMode="auto">
          <a:xfrm>
            <a:off x="310130" y="1119096"/>
            <a:ext cx="8338196"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200" dirty="0">
                <a:solidFill>
                  <a:schemeClr val="accent1">
                    <a:lumMod val="50000"/>
                  </a:schemeClr>
                </a:solidFill>
                <a:latin typeface="Times New Roman" panose="02020603050405020304" pitchFamily="18" charset="0"/>
                <a:cs typeface="Times New Roman" panose="02020603050405020304" pitchFamily="18" charset="0"/>
              </a:rPr>
              <a:t>A Cascade Mixture of Experts (</a:t>
            </a:r>
            <a:r>
              <a:rPr lang="en-US" sz="1200" dirty="0" err="1">
                <a:solidFill>
                  <a:schemeClr val="accent1">
                    <a:lumMod val="50000"/>
                  </a:schemeClr>
                </a:solidFill>
                <a:latin typeface="Times New Roman" panose="02020603050405020304" pitchFamily="18" charset="0"/>
                <a:cs typeface="Times New Roman" panose="02020603050405020304" pitchFamily="18" charset="0"/>
              </a:rPr>
              <a:t>MoE</a:t>
            </a:r>
            <a:r>
              <a:rPr lang="en-US" sz="1200" dirty="0">
                <a:solidFill>
                  <a:schemeClr val="accent1">
                    <a:lumMod val="50000"/>
                  </a:schemeClr>
                </a:solidFill>
                <a:latin typeface="Times New Roman" panose="02020603050405020304" pitchFamily="18" charset="0"/>
                <a:cs typeface="Times New Roman" panose="02020603050405020304" pitchFamily="18" charset="0"/>
              </a:rPr>
              <a:t>) system is a hierarchical neural network architecture that processes inputs through a series of expert models. Each expert model specializes in a specific task or domain. The system determines the optimal sequence of experts to activate based on the input's complexity and the confidence of previous expert decisions.</a:t>
            </a:r>
            <a:endPar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Efficient Design</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Only triggers </a:t>
            </a: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segmentation </a:t>
            </a:r>
            <a:r>
              <a:rPr kumimoji="0" lang="en-US" altLang="en-US" sz="1200" b="1"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MoE</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when the </a:t>
            </a: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classification </a:t>
            </a:r>
            <a:r>
              <a:rPr kumimoji="0" lang="en-US" altLang="en-US" sz="1200" b="1"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MoE</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identifies a tumor, saving computational resources and increasing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Task-Specific Processing</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Ensures each step focuses on relevant tasks (classification first, then segmentation if needed).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How It Works:</a:t>
            </a:r>
            <a:endPar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Shared Feature Extraction</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 modified </a:t>
            </a:r>
            <a:r>
              <a:rPr kumimoji="0" lang="en-US" altLang="en-US" sz="12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ResNet</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processes grayscale MRI images to extract deep features.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Classification </a:t>
            </a:r>
            <a:r>
              <a:rPr kumimoji="0" lang="en-US" altLang="en-US" sz="1200" b="1"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MoE</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Consists of </a:t>
            </a: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3 experts</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ResNet</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EfficientNet</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and Vision Transformer (</a:t>
            </a:r>
            <a:r>
              <a:rPr kumimoji="0" lang="en-US" altLang="en-US" sz="12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ViT</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Identifies if a tumor is present using combined image and clinical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Gating network assigns importance weights to each expert based on the input.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Segmentation </a:t>
            </a:r>
            <a:r>
              <a:rPr kumimoji="0" lang="en-US" altLang="en-US" sz="1200" b="1"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MoE</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(Triggered only for tumor-positive cases):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Includes </a:t>
            </a:r>
            <a:r>
              <a:rPr kumimoji="0" lang="en-US" altLang="en-US" sz="1200" b="1"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2 experts</a:t>
            </a: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U-Net and DeepLabv3+.</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Pinpoints the tumor location in the MRI.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Another gating network selects the most relevant segmentation expert for the task.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550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BA4014-7744-F5DE-F898-890EE128DF26}"/>
              </a:ext>
            </a:extLst>
          </p:cNvPr>
          <p:cNvSpPr>
            <a:spLocks noGrp="1"/>
          </p:cNvSpPr>
          <p:nvPr>
            <p:ph type="body" idx="1"/>
          </p:nvPr>
        </p:nvSpPr>
        <p:spPr>
          <a:xfrm>
            <a:off x="721425" y="1106541"/>
            <a:ext cx="7776740" cy="3526206"/>
          </a:xfrm>
        </p:spPr>
        <p:txBody>
          <a:bodyPr/>
          <a:lstStyle/>
          <a:p>
            <a:endParaRPr lang="en-US" dirty="0"/>
          </a:p>
        </p:txBody>
      </p:sp>
      <p:sp>
        <p:nvSpPr>
          <p:cNvPr id="3" name="Title 2">
            <a:extLst>
              <a:ext uri="{FF2B5EF4-FFF2-40B4-BE49-F238E27FC236}">
                <a16:creationId xmlns:a16="http://schemas.microsoft.com/office/drawing/2014/main" id="{AB2A9E8D-BF05-0891-DE42-FD32B86E81B5}"/>
              </a:ext>
            </a:extLst>
          </p:cNvPr>
          <p:cNvSpPr>
            <a:spLocks noGrp="1"/>
          </p:cNvSpPr>
          <p:nvPr>
            <p:ph type="ctrTitle"/>
          </p:nvPr>
        </p:nvSpPr>
        <p:spPr/>
        <p:txBody>
          <a:bodyPr/>
          <a:lstStyle/>
          <a:p>
            <a:r>
              <a:rPr lang="en-US" dirty="0"/>
              <a:t>Before VS After Cascade</a:t>
            </a:r>
          </a:p>
        </p:txBody>
      </p:sp>
      <p:pic>
        <p:nvPicPr>
          <p:cNvPr id="5" name="Picture 4">
            <a:extLst>
              <a:ext uri="{FF2B5EF4-FFF2-40B4-BE49-F238E27FC236}">
                <a16:creationId xmlns:a16="http://schemas.microsoft.com/office/drawing/2014/main" id="{23385E05-0AEB-FF50-30DA-E95F5836DAE9}"/>
              </a:ext>
            </a:extLst>
          </p:cNvPr>
          <p:cNvPicPr>
            <a:picLocks noChangeAspect="1"/>
          </p:cNvPicPr>
          <p:nvPr/>
        </p:nvPicPr>
        <p:blipFill>
          <a:blip r:embed="rId2"/>
          <a:stretch>
            <a:fillRect/>
          </a:stretch>
        </p:blipFill>
        <p:spPr>
          <a:xfrm>
            <a:off x="1193897" y="1194831"/>
            <a:ext cx="2441918" cy="2382839"/>
          </a:xfrm>
          <a:prstGeom prst="rect">
            <a:avLst/>
          </a:prstGeom>
        </p:spPr>
      </p:pic>
      <p:pic>
        <p:nvPicPr>
          <p:cNvPr id="7" name="Picture 6">
            <a:extLst>
              <a:ext uri="{FF2B5EF4-FFF2-40B4-BE49-F238E27FC236}">
                <a16:creationId xmlns:a16="http://schemas.microsoft.com/office/drawing/2014/main" id="{3ACD5CD4-8F2B-0232-D76D-1A9B24DF3401}"/>
              </a:ext>
            </a:extLst>
          </p:cNvPr>
          <p:cNvPicPr>
            <a:picLocks noChangeAspect="1"/>
          </p:cNvPicPr>
          <p:nvPr/>
        </p:nvPicPr>
        <p:blipFill>
          <a:blip r:embed="rId3"/>
          <a:stretch>
            <a:fillRect/>
          </a:stretch>
        </p:blipFill>
        <p:spPr>
          <a:xfrm>
            <a:off x="4955521" y="1221332"/>
            <a:ext cx="2409701" cy="2286000"/>
          </a:xfrm>
          <a:prstGeom prst="rect">
            <a:avLst/>
          </a:prstGeom>
        </p:spPr>
      </p:pic>
    </p:spTree>
    <p:extLst>
      <p:ext uri="{BB962C8B-B14F-4D97-AF65-F5344CB8AC3E}">
        <p14:creationId xmlns:p14="http://schemas.microsoft.com/office/powerpoint/2010/main" val="322706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3B27D4AE-61F6-09D5-843F-BDB9367B1B22}"/>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8B1931E3-5147-2D71-903E-421F8398D258}"/>
              </a:ext>
            </a:extLst>
          </p:cNvPr>
          <p:cNvSpPr txBox="1">
            <a:spLocks/>
          </p:cNvSpPr>
          <p:nvPr/>
        </p:nvSpPr>
        <p:spPr>
          <a:xfrm>
            <a:off x="280657" y="145117"/>
            <a:ext cx="5721791"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Mixture of Experts</a:t>
            </a:r>
            <a:endParaRPr lang="en-IN" dirty="0">
              <a:solidFill>
                <a:schemeClr val="dk1"/>
              </a:solidFill>
            </a:endParaRPr>
          </a:p>
        </p:txBody>
      </p:sp>
      <p:sp>
        <p:nvSpPr>
          <p:cNvPr id="4" name="TextBox 3">
            <a:extLst>
              <a:ext uri="{FF2B5EF4-FFF2-40B4-BE49-F238E27FC236}">
                <a16:creationId xmlns:a16="http://schemas.microsoft.com/office/drawing/2014/main" id="{E6E965B2-0700-D816-0B36-F93E2A22DDE2}"/>
              </a:ext>
            </a:extLst>
          </p:cNvPr>
          <p:cNvSpPr txBox="1"/>
          <p:nvPr/>
        </p:nvSpPr>
        <p:spPr>
          <a:xfrm>
            <a:off x="443621" y="1318001"/>
            <a:ext cx="4427144" cy="1169551"/>
          </a:xfrm>
          <a:prstGeom prst="rect">
            <a:avLst/>
          </a:prstGeom>
          <a:noFill/>
        </p:spPr>
        <p:txBody>
          <a:bodyPr wrap="square" rtlCol="0">
            <a:spAutoFit/>
          </a:bodyPr>
          <a:lstStyle/>
          <a:p>
            <a:r>
              <a:rPr lang="en-US" b="1" dirty="0"/>
              <a:t>Classification</a:t>
            </a:r>
            <a:br>
              <a:rPr lang="en-US" b="1" dirty="0"/>
            </a:br>
            <a:endParaRPr lang="en-US" b="1" dirty="0"/>
          </a:p>
          <a:p>
            <a:pPr marL="285750" indent="-285750">
              <a:buFont typeface="Arial" panose="020B0604020202020204" pitchFamily="34" charset="0"/>
              <a:buChar char="•"/>
            </a:pPr>
            <a:r>
              <a:rPr lang="en-US" dirty="0" err="1"/>
              <a:t>ResNet</a:t>
            </a:r>
            <a:endParaRPr lang="en-US" dirty="0"/>
          </a:p>
          <a:p>
            <a:pPr marL="285750" indent="-285750">
              <a:buFont typeface="Arial" panose="020B0604020202020204" pitchFamily="34" charset="0"/>
              <a:buChar char="•"/>
            </a:pPr>
            <a:r>
              <a:rPr lang="en-US" dirty="0" err="1"/>
              <a:t>EfficientNet</a:t>
            </a:r>
            <a:endParaRPr lang="en-US" dirty="0"/>
          </a:p>
          <a:p>
            <a:pPr marL="285750" indent="-285750">
              <a:buFont typeface="Arial" panose="020B0604020202020204" pitchFamily="34" charset="0"/>
              <a:buChar char="•"/>
            </a:pPr>
            <a:r>
              <a:rPr lang="en-US" dirty="0"/>
              <a:t>Vision Transformer (</a:t>
            </a:r>
            <a:r>
              <a:rPr lang="en-US" dirty="0" err="1"/>
              <a:t>ViT</a:t>
            </a:r>
            <a:r>
              <a:rPr lang="en-US" dirty="0"/>
              <a:t>)</a:t>
            </a:r>
          </a:p>
        </p:txBody>
      </p:sp>
      <p:sp>
        <p:nvSpPr>
          <p:cNvPr id="5" name="TextBox 4">
            <a:extLst>
              <a:ext uri="{FF2B5EF4-FFF2-40B4-BE49-F238E27FC236}">
                <a16:creationId xmlns:a16="http://schemas.microsoft.com/office/drawing/2014/main" id="{DC75256A-B96C-60CB-699A-06A82190BB6B}"/>
              </a:ext>
            </a:extLst>
          </p:cNvPr>
          <p:cNvSpPr txBox="1"/>
          <p:nvPr/>
        </p:nvSpPr>
        <p:spPr>
          <a:xfrm>
            <a:off x="4870765" y="1318001"/>
            <a:ext cx="2435382" cy="954107"/>
          </a:xfrm>
          <a:prstGeom prst="rect">
            <a:avLst/>
          </a:prstGeom>
          <a:noFill/>
        </p:spPr>
        <p:txBody>
          <a:bodyPr wrap="square" rtlCol="0">
            <a:spAutoFit/>
          </a:bodyPr>
          <a:lstStyle/>
          <a:p>
            <a:r>
              <a:rPr lang="en-US" b="1" dirty="0"/>
              <a:t>Segmentation</a:t>
            </a:r>
            <a:br>
              <a:rPr lang="en-US" b="1" dirty="0"/>
            </a:br>
            <a:endParaRPr lang="en-US" b="1" dirty="0"/>
          </a:p>
          <a:p>
            <a:pPr marL="285750" indent="-285750">
              <a:buFont typeface="Arial" panose="020B0604020202020204" pitchFamily="34" charset="0"/>
              <a:buChar char="•"/>
            </a:pPr>
            <a:r>
              <a:rPr lang="en-US" dirty="0" err="1"/>
              <a:t>UNet</a:t>
            </a:r>
            <a:endParaRPr lang="en-US" dirty="0"/>
          </a:p>
          <a:p>
            <a:pPr marL="285750" indent="-285750">
              <a:buFont typeface="Arial" panose="020B0604020202020204" pitchFamily="34" charset="0"/>
              <a:buChar char="•"/>
            </a:pPr>
            <a:r>
              <a:rPr lang="en-US" dirty="0"/>
              <a:t>DeepLabv3+</a:t>
            </a:r>
          </a:p>
        </p:txBody>
      </p:sp>
      <p:pic>
        <p:nvPicPr>
          <p:cNvPr id="6" name="Picture 5">
            <a:extLst>
              <a:ext uri="{FF2B5EF4-FFF2-40B4-BE49-F238E27FC236}">
                <a16:creationId xmlns:a16="http://schemas.microsoft.com/office/drawing/2014/main" id="{DD217055-9FB4-648F-8E16-00B735FD81E7}"/>
              </a:ext>
            </a:extLst>
          </p:cNvPr>
          <p:cNvPicPr>
            <a:picLocks noChangeAspect="1"/>
          </p:cNvPicPr>
          <p:nvPr/>
        </p:nvPicPr>
        <p:blipFill>
          <a:blip r:embed="rId3"/>
          <a:stretch>
            <a:fillRect/>
          </a:stretch>
        </p:blipFill>
        <p:spPr>
          <a:xfrm>
            <a:off x="4644428" y="2655948"/>
            <a:ext cx="4275501" cy="1994664"/>
          </a:xfrm>
          <a:prstGeom prst="rect">
            <a:avLst/>
          </a:prstGeom>
        </p:spPr>
      </p:pic>
      <p:pic>
        <p:nvPicPr>
          <p:cNvPr id="7" name="Picture 6">
            <a:extLst>
              <a:ext uri="{FF2B5EF4-FFF2-40B4-BE49-F238E27FC236}">
                <a16:creationId xmlns:a16="http://schemas.microsoft.com/office/drawing/2014/main" id="{5B63317A-1A63-B695-B23D-1371892E3F49}"/>
              </a:ext>
            </a:extLst>
          </p:cNvPr>
          <p:cNvPicPr>
            <a:picLocks noChangeAspect="1"/>
          </p:cNvPicPr>
          <p:nvPr/>
        </p:nvPicPr>
        <p:blipFill>
          <a:blip r:embed="rId4"/>
          <a:stretch>
            <a:fillRect/>
          </a:stretch>
        </p:blipFill>
        <p:spPr>
          <a:xfrm>
            <a:off x="224071" y="2619459"/>
            <a:ext cx="4347929" cy="2028454"/>
          </a:xfrm>
          <a:prstGeom prst="rect">
            <a:avLst/>
          </a:prstGeom>
        </p:spPr>
      </p:pic>
    </p:spTree>
    <p:extLst>
      <p:ext uri="{BB962C8B-B14F-4D97-AF65-F5344CB8AC3E}">
        <p14:creationId xmlns:p14="http://schemas.microsoft.com/office/powerpoint/2010/main" val="263543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DC5B6B28-A909-8980-8AA2-DF9B58D46BFD}"/>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F5E697BB-849C-61CC-5743-486EC1152D0B}"/>
              </a:ext>
            </a:extLst>
          </p:cNvPr>
          <p:cNvSpPr txBox="1">
            <a:spLocks/>
          </p:cNvSpPr>
          <p:nvPr/>
        </p:nvSpPr>
        <p:spPr>
          <a:xfrm>
            <a:off x="280657" y="145117"/>
            <a:ext cx="5721791"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a:solidFill>
                  <a:schemeClr val="dk1"/>
                </a:solidFill>
              </a:rPr>
              <a:t>Mixture of Experts</a:t>
            </a:r>
            <a:endParaRPr lang="en-IN" dirty="0">
              <a:solidFill>
                <a:schemeClr val="dk1"/>
              </a:solidFill>
            </a:endParaRPr>
          </a:p>
        </p:txBody>
      </p:sp>
      <p:pic>
        <p:nvPicPr>
          <p:cNvPr id="2" name="Picture 1">
            <a:extLst>
              <a:ext uri="{FF2B5EF4-FFF2-40B4-BE49-F238E27FC236}">
                <a16:creationId xmlns:a16="http://schemas.microsoft.com/office/drawing/2014/main" id="{BA1604B4-1F7F-C21F-CEA3-A48C410215BA}"/>
              </a:ext>
            </a:extLst>
          </p:cNvPr>
          <p:cNvPicPr>
            <a:picLocks noChangeAspect="1"/>
          </p:cNvPicPr>
          <p:nvPr/>
        </p:nvPicPr>
        <p:blipFill>
          <a:blip r:embed="rId3"/>
          <a:stretch>
            <a:fillRect/>
          </a:stretch>
        </p:blipFill>
        <p:spPr>
          <a:xfrm>
            <a:off x="0" y="1988901"/>
            <a:ext cx="8917714" cy="2646605"/>
          </a:xfrm>
          <a:prstGeom prst="rect">
            <a:avLst/>
          </a:prstGeom>
        </p:spPr>
      </p:pic>
    </p:spTree>
    <p:extLst>
      <p:ext uri="{BB962C8B-B14F-4D97-AF65-F5344CB8AC3E}">
        <p14:creationId xmlns:p14="http://schemas.microsoft.com/office/powerpoint/2010/main" val="54089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A26A77F7-92DE-B62A-579C-059237B5588B}"/>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6CD8D166-45DF-3D0C-82E6-33584F41AF12}"/>
              </a:ext>
            </a:extLst>
          </p:cNvPr>
          <p:cNvSpPr txBox="1">
            <a:spLocks/>
          </p:cNvSpPr>
          <p:nvPr/>
        </p:nvSpPr>
        <p:spPr>
          <a:xfrm>
            <a:off x="280657" y="145117"/>
            <a:ext cx="5721791"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MOE - Results</a:t>
            </a:r>
            <a:endParaRPr lang="en-IN" dirty="0">
              <a:solidFill>
                <a:schemeClr val="dk1"/>
              </a:solidFill>
            </a:endParaRPr>
          </a:p>
        </p:txBody>
      </p:sp>
      <p:pic>
        <p:nvPicPr>
          <p:cNvPr id="2" name="Picture 1">
            <a:extLst>
              <a:ext uri="{FF2B5EF4-FFF2-40B4-BE49-F238E27FC236}">
                <a16:creationId xmlns:a16="http://schemas.microsoft.com/office/drawing/2014/main" id="{FB9F61F2-0324-A8C8-36C9-1137606F8B28}"/>
              </a:ext>
            </a:extLst>
          </p:cNvPr>
          <p:cNvPicPr>
            <a:picLocks noChangeAspect="1"/>
          </p:cNvPicPr>
          <p:nvPr/>
        </p:nvPicPr>
        <p:blipFill>
          <a:blip r:embed="rId3"/>
          <a:stretch>
            <a:fillRect/>
          </a:stretch>
        </p:blipFill>
        <p:spPr>
          <a:xfrm>
            <a:off x="522838" y="1133446"/>
            <a:ext cx="7362730" cy="1798750"/>
          </a:xfrm>
          <a:prstGeom prst="rect">
            <a:avLst/>
          </a:prstGeom>
        </p:spPr>
      </p:pic>
      <p:pic>
        <p:nvPicPr>
          <p:cNvPr id="3" name="Picture 2">
            <a:extLst>
              <a:ext uri="{FF2B5EF4-FFF2-40B4-BE49-F238E27FC236}">
                <a16:creationId xmlns:a16="http://schemas.microsoft.com/office/drawing/2014/main" id="{3447CF77-149B-6020-E0A2-2009AF3060F5}"/>
              </a:ext>
            </a:extLst>
          </p:cNvPr>
          <p:cNvPicPr>
            <a:picLocks noChangeAspect="1"/>
          </p:cNvPicPr>
          <p:nvPr/>
        </p:nvPicPr>
        <p:blipFill>
          <a:blip r:embed="rId4"/>
          <a:srcRect t="10864"/>
          <a:stretch/>
        </p:blipFill>
        <p:spPr>
          <a:xfrm>
            <a:off x="522838" y="3208387"/>
            <a:ext cx="7362730" cy="1603333"/>
          </a:xfrm>
          <a:prstGeom prst="rect">
            <a:avLst/>
          </a:prstGeom>
        </p:spPr>
      </p:pic>
    </p:spTree>
    <p:extLst>
      <p:ext uri="{BB962C8B-B14F-4D97-AF65-F5344CB8AC3E}">
        <p14:creationId xmlns:p14="http://schemas.microsoft.com/office/powerpoint/2010/main" val="368939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2168CAC3-2B9F-B013-8A4C-0848A408D99A}"/>
            </a:ext>
          </a:extLst>
        </p:cNvPr>
        <p:cNvGrpSpPr/>
        <p:nvPr/>
      </p:nvGrpSpPr>
      <p:grpSpPr>
        <a:xfrm>
          <a:off x="0" y="0"/>
          <a:ext cx="0" cy="0"/>
          <a:chOff x="0" y="0"/>
          <a:chExt cx="0" cy="0"/>
        </a:xfrm>
      </p:grpSpPr>
      <p:sp>
        <p:nvSpPr>
          <p:cNvPr id="12" name="Google Shape;1949;p106">
            <a:extLst>
              <a:ext uri="{FF2B5EF4-FFF2-40B4-BE49-F238E27FC236}">
                <a16:creationId xmlns:a16="http://schemas.microsoft.com/office/drawing/2014/main" id="{EECBBC69-704D-219E-2638-B8E4FF247CF8}"/>
              </a:ext>
            </a:extLst>
          </p:cNvPr>
          <p:cNvSpPr txBox="1">
            <a:spLocks/>
          </p:cNvSpPr>
          <p:nvPr/>
        </p:nvSpPr>
        <p:spPr>
          <a:xfrm>
            <a:off x="522838" y="212386"/>
            <a:ext cx="5721791"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…Results </a:t>
            </a:r>
            <a:endParaRPr lang="en-IN" dirty="0">
              <a:solidFill>
                <a:schemeClr val="dk1"/>
              </a:solidFill>
            </a:endParaRPr>
          </a:p>
        </p:txBody>
      </p:sp>
      <p:pic>
        <p:nvPicPr>
          <p:cNvPr id="4" name="Picture 3">
            <a:extLst>
              <a:ext uri="{FF2B5EF4-FFF2-40B4-BE49-F238E27FC236}">
                <a16:creationId xmlns:a16="http://schemas.microsoft.com/office/drawing/2014/main" id="{94A9CA0A-F257-14A4-AE3F-2369AFE1747B}"/>
              </a:ext>
            </a:extLst>
          </p:cNvPr>
          <p:cNvPicPr>
            <a:picLocks noChangeAspect="1"/>
          </p:cNvPicPr>
          <p:nvPr/>
        </p:nvPicPr>
        <p:blipFill>
          <a:blip r:embed="rId3"/>
          <a:srcRect b="52878"/>
          <a:stretch/>
        </p:blipFill>
        <p:spPr>
          <a:xfrm>
            <a:off x="522838" y="1124854"/>
            <a:ext cx="7598120" cy="1808469"/>
          </a:xfrm>
          <a:prstGeom prst="rect">
            <a:avLst/>
          </a:prstGeom>
        </p:spPr>
      </p:pic>
      <p:pic>
        <p:nvPicPr>
          <p:cNvPr id="5" name="Picture 4">
            <a:extLst>
              <a:ext uri="{FF2B5EF4-FFF2-40B4-BE49-F238E27FC236}">
                <a16:creationId xmlns:a16="http://schemas.microsoft.com/office/drawing/2014/main" id="{C6EED43B-B9E5-40EA-C6FB-D841BF5CCD05}"/>
              </a:ext>
            </a:extLst>
          </p:cNvPr>
          <p:cNvPicPr>
            <a:picLocks noChangeAspect="1"/>
          </p:cNvPicPr>
          <p:nvPr/>
        </p:nvPicPr>
        <p:blipFill>
          <a:blip r:embed="rId3"/>
          <a:srcRect t="55981"/>
          <a:stretch/>
        </p:blipFill>
        <p:spPr>
          <a:xfrm>
            <a:off x="435698" y="3154586"/>
            <a:ext cx="7772400" cy="1728119"/>
          </a:xfrm>
          <a:prstGeom prst="rect">
            <a:avLst/>
          </a:prstGeom>
        </p:spPr>
      </p:pic>
    </p:spTree>
    <p:extLst>
      <p:ext uri="{BB962C8B-B14F-4D97-AF65-F5344CB8AC3E}">
        <p14:creationId xmlns:p14="http://schemas.microsoft.com/office/powerpoint/2010/main" val="103758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3"/>
        <p:cNvGrpSpPr/>
        <p:nvPr/>
      </p:nvGrpSpPr>
      <p:grpSpPr>
        <a:xfrm>
          <a:off x="0" y="0"/>
          <a:ext cx="0" cy="0"/>
          <a:chOff x="0" y="0"/>
          <a:chExt cx="0" cy="0"/>
        </a:xfrm>
      </p:grpSpPr>
      <p:sp>
        <p:nvSpPr>
          <p:cNvPr id="1584" name="Google Shape;1584;p96"/>
          <p:cNvSpPr txBox="1">
            <a:spLocks noGrp="1"/>
          </p:cNvSpPr>
          <p:nvPr>
            <p:ph type="ctrTitle" idx="15"/>
          </p:nvPr>
        </p:nvSpPr>
        <p:spPr>
          <a:xfrm>
            <a:off x="713228" y="545125"/>
            <a:ext cx="28776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585" name="Google Shape;1585;p96"/>
          <p:cNvSpPr txBox="1">
            <a:spLocks noGrp="1"/>
          </p:cNvSpPr>
          <p:nvPr>
            <p:ph type="ctrTitle" idx="8"/>
          </p:nvPr>
        </p:nvSpPr>
        <p:spPr>
          <a:xfrm>
            <a:off x="3336525" y="3639025"/>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1586" name="Google Shape;1586;p96"/>
          <p:cNvSpPr txBox="1">
            <a:spLocks noGrp="1"/>
          </p:cNvSpPr>
          <p:nvPr>
            <p:ph type="title" idx="9"/>
          </p:nvPr>
        </p:nvSpPr>
        <p:spPr>
          <a:xfrm>
            <a:off x="4138125" y="2849749"/>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87" name="Google Shape;1587;p96"/>
          <p:cNvSpPr txBox="1">
            <a:spLocks noGrp="1"/>
          </p:cNvSpPr>
          <p:nvPr>
            <p:ph type="ctrTitle" idx="3"/>
          </p:nvPr>
        </p:nvSpPr>
        <p:spPr>
          <a:xfrm>
            <a:off x="718949" y="3639025"/>
            <a:ext cx="24552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MODELS</a:t>
            </a:r>
            <a:endParaRPr/>
          </a:p>
        </p:txBody>
      </p:sp>
      <p:sp>
        <p:nvSpPr>
          <p:cNvPr id="1588" name="Google Shape;1588;p96"/>
          <p:cNvSpPr txBox="1">
            <a:spLocks noGrp="1"/>
          </p:cNvSpPr>
          <p:nvPr>
            <p:ph type="ctrTitle"/>
          </p:nvPr>
        </p:nvSpPr>
        <p:spPr>
          <a:xfrm>
            <a:off x="2027737" y="1914150"/>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589" name="Google Shape;1589;p96"/>
          <p:cNvSpPr txBox="1">
            <a:spLocks noGrp="1"/>
          </p:cNvSpPr>
          <p:nvPr>
            <p:ph type="title" idx="2"/>
          </p:nvPr>
        </p:nvSpPr>
        <p:spPr>
          <a:xfrm>
            <a:off x="2829337" y="1129550"/>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90" name="Google Shape;1590;p96"/>
          <p:cNvSpPr txBox="1">
            <a:spLocks noGrp="1"/>
          </p:cNvSpPr>
          <p:nvPr>
            <p:ph type="title" idx="4"/>
          </p:nvPr>
        </p:nvSpPr>
        <p:spPr>
          <a:xfrm>
            <a:off x="1520549" y="2849749"/>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91" name="Google Shape;1591;p96"/>
          <p:cNvSpPr txBox="1">
            <a:spLocks noGrp="1"/>
          </p:cNvSpPr>
          <p:nvPr>
            <p:ph type="ctrTitle" idx="6"/>
          </p:nvPr>
        </p:nvSpPr>
        <p:spPr>
          <a:xfrm>
            <a:off x="4645312" y="1914150"/>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DATASET</a:t>
            </a:r>
            <a:endParaRPr/>
          </a:p>
        </p:txBody>
      </p:sp>
      <p:sp>
        <p:nvSpPr>
          <p:cNvPr id="1592" name="Google Shape;1592;p96"/>
          <p:cNvSpPr txBox="1">
            <a:spLocks noGrp="1"/>
          </p:cNvSpPr>
          <p:nvPr>
            <p:ph type="title" idx="7"/>
          </p:nvPr>
        </p:nvSpPr>
        <p:spPr>
          <a:xfrm>
            <a:off x="5446912" y="1129550"/>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93" name="Google Shape;1593;p96"/>
          <p:cNvSpPr txBox="1">
            <a:spLocks noGrp="1"/>
          </p:cNvSpPr>
          <p:nvPr>
            <p:ph type="ctrTitle" idx="16"/>
          </p:nvPr>
        </p:nvSpPr>
        <p:spPr>
          <a:xfrm>
            <a:off x="5954100" y="3639025"/>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594" name="Google Shape;1594;p96"/>
          <p:cNvSpPr txBox="1">
            <a:spLocks noGrp="1"/>
          </p:cNvSpPr>
          <p:nvPr>
            <p:ph type="title" idx="17"/>
          </p:nvPr>
        </p:nvSpPr>
        <p:spPr>
          <a:xfrm>
            <a:off x="6755700" y="2849749"/>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4"/>
                                        </p:tgtEl>
                                        <p:attrNameLst>
                                          <p:attrName>style.visibility</p:attrName>
                                        </p:attrNameLst>
                                      </p:cBhvr>
                                      <p:to>
                                        <p:strVal val="visible"/>
                                      </p:to>
                                    </p:set>
                                    <p:animEffect transition="in" filter="fade">
                                      <p:cBhvr>
                                        <p:cTn id="7" dur="1000"/>
                                        <p:tgtEl>
                                          <p:spTgt spid="15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8"/>
                                        </p:tgtEl>
                                        <p:attrNameLst>
                                          <p:attrName>style.visibility</p:attrName>
                                        </p:attrNameLst>
                                      </p:cBhvr>
                                      <p:to>
                                        <p:strVal val="visible"/>
                                      </p:to>
                                    </p:set>
                                    <p:animEffect transition="in" filter="fade">
                                      <p:cBhvr>
                                        <p:cTn id="12" dur="1000"/>
                                        <p:tgtEl>
                                          <p:spTgt spid="1588"/>
                                        </p:tgtEl>
                                      </p:cBhvr>
                                    </p:animEffect>
                                  </p:childTnLst>
                                </p:cTn>
                              </p:par>
                              <p:par>
                                <p:cTn id="13" presetID="10" presetClass="entr" presetSubtype="0" fill="hold" nodeType="withEffect">
                                  <p:stCondLst>
                                    <p:cond delay="0"/>
                                  </p:stCondLst>
                                  <p:childTnLst>
                                    <p:set>
                                      <p:cBhvr>
                                        <p:cTn id="14" dur="1" fill="hold">
                                          <p:stCondLst>
                                            <p:cond delay="0"/>
                                          </p:stCondLst>
                                        </p:cTn>
                                        <p:tgtEl>
                                          <p:spTgt spid="1589"/>
                                        </p:tgtEl>
                                        <p:attrNameLst>
                                          <p:attrName>style.visibility</p:attrName>
                                        </p:attrNameLst>
                                      </p:cBhvr>
                                      <p:to>
                                        <p:strVal val="visible"/>
                                      </p:to>
                                    </p:set>
                                    <p:animEffect transition="in" filter="fade">
                                      <p:cBhvr>
                                        <p:cTn id="15" dur="1000"/>
                                        <p:tgtEl>
                                          <p:spTgt spid="1589"/>
                                        </p:tgtEl>
                                      </p:cBhvr>
                                    </p:animEffect>
                                  </p:childTnLst>
                                </p:cTn>
                              </p:par>
                              <p:par>
                                <p:cTn id="16" presetID="10" presetClass="entr" presetSubtype="0" fill="hold" nodeType="withEffect">
                                  <p:stCondLst>
                                    <p:cond delay="0"/>
                                  </p:stCondLst>
                                  <p:childTnLst>
                                    <p:set>
                                      <p:cBhvr>
                                        <p:cTn id="17" dur="1" fill="hold">
                                          <p:stCondLst>
                                            <p:cond delay="0"/>
                                          </p:stCondLst>
                                        </p:cTn>
                                        <p:tgtEl>
                                          <p:spTgt spid="1591"/>
                                        </p:tgtEl>
                                        <p:attrNameLst>
                                          <p:attrName>style.visibility</p:attrName>
                                        </p:attrNameLst>
                                      </p:cBhvr>
                                      <p:to>
                                        <p:strVal val="visible"/>
                                      </p:to>
                                    </p:set>
                                    <p:animEffect transition="in" filter="fade">
                                      <p:cBhvr>
                                        <p:cTn id="18" dur="1000"/>
                                        <p:tgtEl>
                                          <p:spTgt spid="1591"/>
                                        </p:tgtEl>
                                      </p:cBhvr>
                                    </p:animEffect>
                                  </p:childTnLst>
                                </p:cTn>
                              </p:par>
                              <p:par>
                                <p:cTn id="19" presetID="10" presetClass="entr" presetSubtype="0" fill="hold" nodeType="withEffect">
                                  <p:stCondLst>
                                    <p:cond delay="0"/>
                                  </p:stCondLst>
                                  <p:childTnLst>
                                    <p:set>
                                      <p:cBhvr>
                                        <p:cTn id="20" dur="1" fill="hold">
                                          <p:stCondLst>
                                            <p:cond delay="0"/>
                                          </p:stCondLst>
                                        </p:cTn>
                                        <p:tgtEl>
                                          <p:spTgt spid="1592"/>
                                        </p:tgtEl>
                                        <p:attrNameLst>
                                          <p:attrName>style.visibility</p:attrName>
                                        </p:attrNameLst>
                                      </p:cBhvr>
                                      <p:to>
                                        <p:strVal val="visible"/>
                                      </p:to>
                                    </p:set>
                                    <p:animEffect transition="in" filter="fade">
                                      <p:cBhvr>
                                        <p:cTn id="21" dur="1000"/>
                                        <p:tgtEl>
                                          <p:spTgt spid="159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87"/>
                                        </p:tgtEl>
                                        <p:attrNameLst>
                                          <p:attrName>style.visibility</p:attrName>
                                        </p:attrNameLst>
                                      </p:cBhvr>
                                      <p:to>
                                        <p:strVal val="visible"/>
                                      </p:to>
                                    </p:set>
                                    <p:animEffect transition="in" filter="fade">
                                      <p:cBhvr>
                                        <p:cTn id="26" dur="1000"/>
                                        <p:tgtEl>
                                          <p:spTgt spid="1587"/>
                                        </p:tgtEl>
                                      </p:cBhvr>
                                    </p:animEffect>
                                  </p:childTnLst>
                                </p:cTn>
                              </p:par>
                              <p:par>
                                <p:cTn id="27" presetID="10" presetClass="entr" presetSubtype="0" fill="hold" nodeType="withEffect">
                                  <p:stCondLst>
                                    <p:cond delay="0"/>
                                  </p:stCondLst>
                                  <p:childTnLst>
                                    <p:set>
                                      <p:cBhvr>
                                        <p:cTn id="28" dur="1" fill="hold">
                                          <p:stCondLst>
                                            <p:cond delay="0"/>
                                          </p:stCondLst>
                                        </p:cTn>
                                        <p:tgtEl>
                                          <p:spTgt spid="1590"/>
                                        </p:tgtEl>
                                        <p:attrNameLst>
                                          <p:attrName>style.visibility</p:attrName>
                                        </p:attrNameLst>
                                      </p:cBhvr>
                                      <p:to>
                                        <p:strVal val="visible"/>
                                      </p:to>
                                    </p:set>
                                    <p:animEffect transition="in" filter="fade">
                                      <p:cBhvr>
                                        <p:cTn id="29" dur="1000"/>
                                        <p:tgtEl>
                                          <p:spTgt spid="15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85"/>
                                        </p:tgtEl>
                                        <p:attrNameLst>
                                          <p:attrName>style.visibility</p:attrName>
                                        </p:attrNameLst>
                                      </p:cBhvr>
                                      <p:to>
                                        <p:strVal val="visible"/>
                                      </p:to>
                                    </p:set>
                                    <p:animEffect transition="in" filter="fade">
                                      <p:cBhvr>
                                        <p:cTn id="34" dur="1000"/>
                                        <p:tgtEl>
                                          <p:spTgt spid="1585"/>
                                        </p:tgtEl>
                                      </p:cBhvr>
                                    </p:animEffect>
                                  </p:childTnLst>
                                </p:cTn>
                              </p:par>
                              <p:par>
                                <p:cTn id="35" presetID="10" presetClass="entr" presetSubtype="0" fill="hold" nodeType="withEffect">
                                  <p:stCondLst>
                                    <p:cond delay="0"/>
                                  </p:stCondLst>
                                  <p:childTnLst>
                                    <p:set>
                                      <p:cBhvr>
                                        <p:cTn id="36" dur="1" fill="hold">
                                          <p:stCondLst>
                                            <p:cond delay="0"/>
                                          </p:stCondLst>
                                        </p:cTn>
                                        <p:tgtEl>
                                          <p:spTgt spid="1586"/>
                                        </p:tgtEl>
                                        <p:attrNameLst>
                                          <p:attrName>style.visibility</p:attrName>
                                        </p:attrNameLst>
                                      </p:cBhvr>
                                      <p:to>
                                        <p:strVal val="visible"/>
                                      </p:to>
                                    </p:set>
                                    <p:animEffect transition="in" filter="fade">
                                      <p:cBhvr>
                                        <p:cTn id="37" dur="1000"/>
                                        <p:tgtEl>
                                          <p:spTgt spid="15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93"/>
                                        </p:tgtEl>
                                        <p:attrNameLst>
                                          <p:attrName>style.visibility</p:attrName>
                                        </p:attrNameLst>
                                      </p:cBhvr>
                                      <p:to>
                                        <p:strVal val="visible"/>
                                      </p:to>
                                    </p:set>
                                    <p:animEffect transition="in" filter="fade">
                                      <p:cBhvr>
                                        <p:cTn id="42" dur="1000"/>
                                        <p:tgtEl>
                                          <p:spTgt spid="1593"/>
                                        </p:tgtEl>
                                      </p:cBhvr>
                                    </p:animEffect>
                                  </p:childTnLst>
                                </p:cTn>
                              </p:par>
                              <p:par>
                                <p:cTn id="43" presetID="10" presetClass="entr" presetSubtype="0" fill="hold" nodeType="withEffect">
                                  <p:stCondLst>
                                    <p:cond delay="0"/>
                                  </p:stCondLst>
                                  <p:childTnLst>
                                    <p:set>
                                      <p:cBhvr>
                                        <p:cTn id="44" dur="1" fill="hold">
                                          <p:stCondLst>
                                            <p:cond delay="0"/>
                                          </p:stCondLst>
                                        </p:cTn>
                                        <p:tgtEl>
                                          <p:spTgt spid="1594"/>
                                        </p:tgtEl>
                                        <p:attrNameLst>
                                          <p:attrName>style.visibility</p:attrName>
                                        </p:attrNameLst>
                                      </p:cBhvr>
                                      <p:to>
                                        <p:strVal val="visible"/>
                                      </p:to>
                                    </p:set>
                                    <p:animEffect transition="in" filter="fade">
                                      <p:cBhvr>
                                        <p:cTn id="45" dur="1000"/>
                                        <p:tgtEl>
                                          <p:spTgt spid="1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66"/>
        <p:cNvGrpSpPr/>
        <p:nvPr/>
      </p:nvGrpSpPr>
      <p:grpSpPr>
        <a:xfrm>
          <a:off x="0" y="0"/>
          <a:ext cx="0" cy="0"/>
          <a:chOff x="0" y="0"/>
          <a:chExt cx="0" cy="0"/>
        </a:xfrm>
      </p:grpSpPr>
      <p:sp>
        <p:nvSpPr>
          <p:cNvPr id="1967" name="Google Shape;1967;p109"/>
          <p:cNvSpPr txBox="1">
            <a:spLocks noGrp="1"/>
          </p:cNvSpPr>
          <p:nvPr>
            <p:ph type="title"/>
          </p:nvPr>
        </p:nvSpPr>
        <p:spPr>
          <a:xfrm>
            <a:off x="598475" y="1555600"/>
            <a:ext cx="4430400" cy="171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grpSp>
        <p:nvGrpSpPr>
          <p:cNvPr id="1968" name="Google Shape;1968;p109"/>
          <p:cNvGrpSpPr/>
          <p:nvPr/>
        </p:nvGrpSpPr>
        <p:grpSpPr>
          <a:xfrm>
            <a:off x="5915025" y="95250"/>
            <a:ext cx="3308195" cy="5210119"/>
            <a:chOff x="6067425" y="95250"/>
            <a:chExt cx="3308195" cy="5210119"/>
          </a:xfrm>
        </p:grpSpPr>
        <p:sp>
          <p:nvSpPr>
            <p:cNvPr id="1969" name="Google Shape;1969;p109"/>
            <p:cNvSpPr/>
            <p:nvPr/>
          </p:nvSpPr>
          <p:spPr>
            <a:xfrm>
              <a:off x="6209418" y="2318951"/>
              <a:ext cx="354981" cy="310444"/>
            </a:xfrm>
            <a:custGeom>
              <a:avLst/>
              <a:gdLst/>
              <a:ahLst/>
              <a:cxnLst/>
              <a:rect l="l" t="t" r="r" b="b"/>
              <a:pathLst>
                <a:path w="11703" h="10244" extrusionOk="0">
                  <a:moveTo>
                    <a:pt x="1733" y="0"/>
                  </a:moveTo>
                  <a:cubicBezTo>
                    <a:pt x="1733" y="0"/>
                    <a:pt x="152" y="2128"/>
                    <a:pt x="0" y="2797"/>
                  </a:cubicBezTo>
                  <a:cubicBezTo>
                    <a:pt x="0" y="2797"/>
                    <a:pt x="2645" y="4043"/>
                    <a:pt x="5168" y="5654"/>
                  </a:cubicBezTo>
                  <a:cubicBezTo>
                    <a:pt x="7691" y="7265"/>
                    <a:pt x="11368" y="10243"/>
                    <a:pt x="11368" y="10243"/>
                  </a:cubicBezTo>
                  <a:lnTo>
                    <a:pt x="11703" y="8876"/>
                  </a:lnTo>
                  <a:cubicBezTo>
                    <a:pt x="11703" y="8876"/>
                    <a:pt x="6414" y="6079"/>
                    <a:pt x="4894" y="4529"/>
                  </a:cubicBezTo>
                  <a:cubicBezTo>
                    <a:pt x="3374" y="2948"/>
                    <a:pt x="1733" y="0"/>
                    <a:pt x="173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9"/>
            <p:cNvSpPr/>
            <p:nvPr/>
          </p:nvSpPr>
          <p:spPr>
            <a:xfrm>
              <a:off x="6755249" y="3398585"/>
              <a:ext cx="1315703" cy="187042"/>
            </a:xfrm>
            <a:custGeom>
              <a:avLst/>
              <a:gdLst/>
              <a:ahLst/>
              <a:cxnLst/>
              <a:rect l="l" t="t" r="r" b="b"/>
              <a:pathLst>
                <a:path w="43376" h="6172" extrusionOk="0">
                  <a:moveTo>
                    <a:pt x="43375" y="1"/>
                  </a:moveTo>
                  <a:lnTo>
                    <a:pt x="43375" y="1"/>
                  </a:lnTo>
                  <a:cubicBezTo>
                    <a:pt x="43375" y="1"/>
                    <a:pt x="38512" y="2372"/>
                    <a:pt x="23770" y="2797"/>
                  </a:cubicBezTo>
                  <a:cubicBezTo>
                    <a:pt x="22129" y="2844"/>
                    <a:pt x="20561" y="2865"/>
                    <a:pt x="19070" y="2865"/>
                  </a:cubicBezTo>
                  <a:cubicBezTo>
                    <a:pt x="7142" y="2865"/>
                    <a:pt x="153" y="1521"/>
                    <a:pt x="153" y="1521"/>
                  </a:cubicBezTo>
                  <a:lnTo>
                    <a:pt x="153" y="1521"/>
                  </a:lnTo>
                  <a:cubicBezTo>
                    <a:pt x="852" y="2584"/>
                    <a:pt x="1" y="6171"/>
                    <a:pt x="1" y="6171"/>
                  </a:cubicBezTo>
                  <a:cubicBezTo>
                    <a:pt x="1" y="6171"/>
                    <a:pt x="9606" y="3952"/>
                    <a:pt x="19971" y="3831"/>
                  </a:cubicBezTo>
                  <a:cubicBezTo>
                    <a:pt x="30336" y="3739"/>
                    <a:pt x="43163" y="2463"/>
                    <a:pt x="43163" y="2463"/>
                  </a:cubicBezTo>
                  <a:lnTo>
                    <a:pt x="4337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9"/>
            <p:cNvSpPr/>
            <p:nvPr/>
          </p:nvSpPr>
          <p:spPr>
            <a:xfrm>
              <a:off x="7382224" y="4029218"/>
              <a:ext cx="160459" cy="144131"/>
            </a:xfrm>
            <a:custGeom>
              <a:avLst/>
              <a:gdLst/>
              <a:ahLst/>
              <a:cxnLst/>
              <a:rect l="l" t="t" r="r" b="b"/>
              <a:pathLst>
                <a:path w="5290" h="4756" extrusionOk="0">
                  <a:moveTo>
                    <a:pt x="1969" y="0"/>
                  </a:moveTo>
                  <a:cubicBezTo>
                    <a:pt x="1304" y="0"/>
                    <a:pt x="619" y="52"/>
                    <a:pt x="1" y="196"/>
                  </a:cubicBezTo>
                  <a:cubicBezTo>
                    <a:pt x="1" y="196"/>
                    <a:pt x="1369" y="2354"/>
                    <a:pt x="1642" y="3996"/>
                  </a:cubicBezTo>
                  <a:cubicBezTo>
                    <a:pt x="2372" y="561"/>
                    <a:pt x="2341" y="318"/>
                    <a:pt x="2341" y="318"/>
                  </a:cubicBezTo>
                  <a:lnTo>
                    <a:pt x="3405" y="318"/>
                  </a:lnTo>
                  <a:lnTo>
                    <a:pt x="3922" y="4755"/>
                  </a:lnTo>
                  <a:lnTo>
                    <a:pt x="5290" y="348"/>
                  </a:lnTo>
                  <a:cubicBezTo>
                    <a:pt x="5290" y="348"/>
                    <a:pt x="3692" y="0"/>
                    <a:pt x="19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9"/>
            <p:cNvSpPr/>
            <p:nvPr/>
          </p:nvSpPr>
          <p:spPr>
            <a:xfrm>
              <a:off x="6837303" y="4785019"/>
              <a:ext cx="89481" cy="180557"/>
            </a:xfrm>
            <a:custGeom>
              <a:avLst/>
              <a:gdLst/>
              <a:ahLst/>
              <a:cxnLst/>
              <a:rect l="l" t="t" r="r" b="b"/>
              <a:pathLst>
                <a:path w="2950" h="5958" fill="none" extrusionOk="0">
                  <a:moveTo>
                    <a:pt x="1" y="0"/>
                  </a:moveTo>
                  <a:cubicBezTo>
                    <a:pt x="1004" y="2006"/>
                    <a:pt x="1977" y="3982"/>
                    <a:pt x="2949" y="595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9"/>
            <p:cNvSpPr/>
            <p:nvPr/>
          </p:nvSpPr>
          <p:spPr>
            <a:xfrm>
              <a:off x="7036476" y="4865151"/>
              <a:ext cx="41525" cy="154768"/>
            </a:xfrm>
            <a:custGeom>
              <a:avLst/>
              <a:gdLst/>
              <a:ahLst/>
              <a:cxnLst/>
              <a:rect l="l" t="t" r="r" b="b"/>
              <a:pathLst>
                <a:path w="1369" h="5107" fill="none" extrusionOk="0">
                  <a:moveTo>
                    <a:pt x="1368" y="0"/>
                  </a:moveTo>
                  <a:cubicBezTo>
                    <a:pt x="912" y="1703"/>
                    <a:pt x="456" y="3405"/>
                    <a:pt x="0" y="5107"/>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9"/>
            <p:cNvSpPr/>
            <p:nvPr/>
          </p:nvSpPr>
          <p:spPr>
            <a:xfrm>
              <a:off x="7039237" y="4951739"/>
              <a:ext cx="73799" cy="148343"/>
            </a:xfrm>
            <a:custGeom>
              <a:avLst/>
              <a:gdLst/>
              <a:ahLst/>
              <a:cxnLst/>
              <a:rect l="l" t="t" r="r" b="b"/>
              <a:pathLst>
                <a:path w="2433" h="4895" fill="none" extrusionOk="0">
                  <a:moveTo>
                    <a:pt x="2432" y="1"/>
                  </a:moveTo>
                  <a:lnTo>
                    <a:pt x="1" y="4894"/>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9"/>
            <p:cNvSpPr/>
            <p:nvPr/>
          </p:nvSpPr>
          <p:spPr>
            <a:xfrm>
              <a:off x="7805444" y="4817235"/>
              <a:ext cx="71008" cy="108734"/>
            </a:xfrm>
            <a:custGeom>
              <a:avLst/>
              <a:gdLst/>
              <a:ahLst/>
              <a:cxnLst/>
              <a:rect l="l" t="t" r="r" b="b"/>
              <a:pathLst>
                <a:path w="2341" h="3588" fill="none" extrusionOk="0">
                  <a:moveTo>
                    <a:pt x="0" y="1"/>
                  </a:moveTo>
                  <a:cubicBezTo>
                    <a:pt x="791" y="1186"/>
                    <a:pt x="1581" y="2402"/>
                    <a:pt x="2341" y="358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9"/>
            <p:cNvSpPr/>
            <p:nvPr/>
          </p:nvSpPr>
          <p:spPr>
            <a:xfrm>
              <a:off x="7856163" y="4967408"/>
              <a:ext cx="17532" cy="25820"/>
            </a:xfrm>
            <a:custGeom>
              <a:avLst/>
              <a:gdLst/>
              <a:ahLst/>
              <a:cxnLst/>
              <a:rect l="l" t="t" r="r" b="b"/>
              <a:pathLst>
                <a:path w="578" h="852" fill="none" extrusionOk="0">
                  <a:moveTo>
                    <a:pt x="0" y="0"/>
                  </a:moveTo>
                  <a:cubicBezTo>
                    <a:pt x="183" y="304"/>
                    <a:pt x="365" y="578"/>
                    <a:pt x="578" y="85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9"/>
            <p:cNvSpPr/>
            <p:nvPr/>
          </p:nvSpPr>
          <p:spPr>
            <a:xfrm>
              <a:off x="8049785" y="4881729"/>
              <a:ext cx="38735" cy="149252"/>
            </a:xfrm>
            <a:custGeom>
              <a:avLst/>
              <a:gdLst/>
              <a:ahLst/>
              <a:cxnLst/>
              <a:rect l="l" t="t" r="r" b="b"/>
              <a:pathLst>
                <a:path w="1277" h="4925" fill="none" extrusionOk="0">
                  <a:moveTo>
                    <a:pt x="1277" y="1"/>
                  </a:moveTo>
                  <a:cubicBezTo>
                    <a:pt x="851" y="1642"/>
                    <a:pt x="426" y="3283"/>
                    <a:pt x="0" y="4925"/>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9"/>
            <p:cNvSpPr/>
            <p:nvPr/>
          </p:nvSpPr>
          <p:spPr>
            <a:xfrm>
              <a:off x="8045174" y="5004261"/>
              <a:ext cx="50746" cy="172284"/>
            </a:xfrm>
            <a:custGeom>
              <a:avLst/>
              <a:gdLst/>
              <a:ahLst/>
              <a:cxnLst/>
              <a:rect l="l" t="t" r="r" b="b"/>
              <a:pathLst>
                <a:path w="1673" h="5685" fill="none" extrusionOk="0">
                  <a:moveTo>
                    <a:pt x="1672" y="0"/>
                  </a:moveTo>
                  <a:cubicBezTo>
                    <a:pt x="1125" y="1885"/>
                    <a:pt x="547" y="3800"/>
                    <a:pt x="0" y="5684"/>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9"/>
            <p:cNvSpPr/>
            <p:nvPr/>
          </p:nvSpPr>
          <p:spPr>
            <a:xfrm>
              <a:off x="7130512" y="1356273"/>
              <a:ext cx="368843" cy="127160"/>
            </a:xfrm>
            <a:custGeom>
              <a:avLst/>
              <a:gdLst/>
              <a:ahLst/>
              <a:cxnLst/>
              <a:rect l="l" t="t" r="r" b="b"/>
              <a:pathLst>
                <a:path w="12160" h="4196" extrusionOk="0">
                  <a:moveTo>
                    <a:pt x="1" y="1"/>
                  </a:moveTo>
                  <a:lnTo>
                    <a:pt x="639" y="4195"/>
                  </a:lnTo>
                  <a:cubicBezTo>
                    <a:pt x="639" y="4195"/>
                    <a:pt x="2280" y="3314"/>
                    <a:pt x="6414" y="3192"/>
                  </a:cubicBezTo>
                  <a:cubicBezTo>
                    <a:pt x="6681" y="3184"/>
                    <a:pt x="6937" y="3181"/>
                    <a:pt x="7183" y="3181"/>
                  </a:cubicBezTo>
                  <a:cubicBezTo>
                    <a:pt x="10749" y="3181"/>
                    <a:pt x="12159" y="3952"/>
                    <a:pt x="12159" y="3952"/>
                  </a:cubicBezTo>
                  <a:lnTo>
                    <a:pt x="11582" y="62"/>
                  </a:lnTo>
                  <a:cubicBezTo>
                    <a:pt x="11582" y="62"/>
                    <a:pt x="11156" y="2189"/>
                    <a:pt x="6627" y="2554"/>
                  </a:cubicBezTo>
                  <a:cubicBezTo>
                    <a:pt x="6345" y="2579"/>
                    <a:pt x="6071" y="2590"/>
                    <a:pt x="5807" y="2590"/>
                  </a:cubicBezTo>
                  <a:cubicBezTo>
                    <a:pt x="1870" y="2590"/>
                    <a:pt x="1" y="1"/>
                    <a:pt x="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9"/>
            <p:cNvSpPr/>
            <p:nvPr/>
          </p:nvSpPr>
          <p:spPr>
            <a:xfrm>
              <a:off x="6687028" y="2367776"/>
              <a:ext cx="68248" cy="159374"/>
            </a:xfrm>
            <a:custGeom>
              <a:avLst/>
              <a:gdLst/>
              <a:ahLst/>
              <a:cxnLst/>
              <a:rect l="l" t="t" r="r" b="b"/>
              <a:pathLst>
                <a:path w="2250" h="5259" extrusionOk="0">
                  <a:moveTo>
                    <a:pt x="700" y="0"/>
                  </a:moveTo>
                  <a:lnTo>
                    <a:pt x="0" y="5259"/>
                  </a:lnTo>
                  <a:lnTo>
                    <a:pt x="0" y="5259"/>
                  </a:lnTo>
                  <a:lnTo>
                    <a:pt x="2250" y="3465"/>
                  </a:lnTo>
                  <a:lnTo>
                    <a:pt x="7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9"/>
            <p:cNvSpPr/>
            <p:nvPr/>
          </p:nvSpPr>
          <p:spPr>
            <a:xfrm>
              <a:off x="7387775" y="1993755"/>
              <a:ext cx="6461" cy="128978"/>
            </a:xfrm>
            <a:custGeom>
              <a:avLst/>
              <a:gdLst/>
              <a:ahLst/>
              <a:cxnLst/>
              <a:rect l="l" t="t" r="r" b="b"/>
              <a:pathLst>
                <a:path w="213" h="4256" fill="none" extrusionOk="0">
                  <a:moveTo>
                    <a:pt x="0" y="0"/>
                  </a:moveTo>
                  <a:lnTo>
                    <a:pt x="213" y="4256"/>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9"/>
            <p:cNvSpPr/>
            <p:nvPr/>
          </p:nvSpPr>
          <p:spPr>
            <a:xfrm>
              <a:off x="6067425" y="2323558"/>
              <a:ext cx="490537" cy="784839"/>
            </a:xfrm>
            <a:custGeom>
              <a:avLst/>
              <a:gdLst/>
              <a:ahLst/>
              <a:cxnLst/>
              <a:rect l="l" t="t" r="r" b="b"/>
              <a:pathLst>
                <a:path w="16172" h="25898" fill="none" extrusionOk="0">
                  <a:moveTo>
                    <a:pt x="16171" y="25897"/>
                  </a:moveTo>
                  <a:cubicBezTo>
                    <a:pt x="12280" y="23162"/>
                    <a:pt x="3648" y="16930"/>
                    <a:pt x="2554" y="14742"/>
                  </a:cubicBezTo>
                  <a:cubicBezTo>
                    <a:pt x="1" y="9757"/>
                    <a:pt x="6414" y="0"/>
                    <a:pt x="6414"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9"/>
            <p:cNvSpPr/>
            <p:nvPr/>
          </p:nvSpPr>
          <p:spPr>
            <a:xfrm>
              <a:off x="6726675" y="197688"/>
              <a:ext cx="1065823" cy="1125558"/>
            </a:xfrm>
            <a:custGeom>
              <a:avLst/>
              <a:gdLst/>
              <a:ahLst/>
              <a:cxnLst/>
              <a:rect l="l" t="t" r="r" b="b"/>
              <a:pathLst>
                <a:path w="35138" h="37141" extrusionOk="0">
                  <a:moveTo>
                    <a:pt x="17374" y="0"/>
                  </a:moveTo>
                  <a:cubicBezTo>
                    <a:pt x="14292" y="0"/>
                    <a:pt x="11046" y="1075"/>
                    <a:pt x="9514" y="4338"/>
                  </a:cubicBezTo>
                  <a:cubicBezTo>
                    <a:pt x="4590" y="6617"/>
                    <a:pt x="5259" y="12453"/>
                    <a:pt x="5259" y="12453"/>
                  </a:cubicBezTo>
                  <a:cubicBezTo>
                    <a:pt x="5259" y="12453"/>
                    <a:pt x="1216" y="12484"/>
                    <a:pt x="608" y="19201"/>
                  </a:cubicBezTo>
                  <a:cubicBezTo>
                    <a:pt x="0" y="25919"/>
                    <a:pt x="4590" y="28229"/>
                    <a:pt x="4590" y="28229"/>
                  </a:cubicBezTo>
                  <a:lnTo>
                    <a:pt x="4925" y="28411"/>
                  </a:lnTo>
                  <a:cubicBezTo>
                    <a:pt x="4925" y="28411"/>
                    <a:pt x="4742" y="27317"/>
                    <a:pt x="5137" y="26071"/>
                  </a:cubicBezTo>
                  <a:cubicBezTo>
                    <a:pt x="5563" y="24824"/>
                    <a:pt x="6140" y="24216"/>
                    <a:pt x="7204" y="24004"/>
                  </a:cubicBezTo>
                  <a:cubicBezTo>
                    <a:pt x="7296" y="23982"/>
                    <a:pt x="7385" y="23972"/>
                    <a:pt x="7470" y="23972"/>
                  </a:cubicBezTo>
                  <a:cubicBezTo>
                    <a:pt x="8346" y="23972"/>
                    <a:pt x="8876" y="25007"/>
                    <a:pt x="8876" y="25007"/>
                  </a:cubicBezTo>
                  <a:lnTo>
                    <a:pt x="10001" y="31511"/>
                  </a:lnTo>
                  <a:lnTo>
                    <a:pt x="10092" y="33305"/>
                  </a:lnTo>
                  <a:cubicBezTo>
                    <a:pt x="10092" y="33305"/>
                    <a:pt x="10213" y="33305"/>
                    <a:pt x="9119" y="33821"/>
                  </a:cubicBezTo>
                  <a:cubicBezTo>
                    <a:pt x="8965" y="33896"/>
                    <a:pt x="8804" y="33929"/>
                    <a:pt x="8641" y="33929"/>
                  </a:cubicBezTo>
                  <a:cubicBezTo>
                    <a:pt x="7687" y="33929"/>
                    <a:pt x="6688" y="32818"/>
                    <a:pt x="6688" y="32818"/>
                  </a:cubicBezTo>
                  <a:lnTo>
                    <a:pt x="6688" y="32818"/>
                  </a:lnTo>
                  <a:cubicBezTo>
                    <a:pt x="6688" y="32818"/>
                    <a:pt x="6992" y="34399"/>
                    <a:pt x="8207" y="36040"/>
                  </a:cubicBezTo>
                  <a:cubicBezTo>
                    <a:pt x="8873" y="36933"/>
                    <a:pt x="10006" y="37141"/>
                    <a:pt x="10918" y="37141"/>
                  </a:cubicBezTo>
                  <a:cubicBezTo>
                    <a:pt x="11714" y="37141"/>
                    <a:pt x="12341" y="36983"/>
                    <a:pt x="12341" y="36983"/>
                  </a:cubicBezTo>
                  <a:lnTo>
                    <a:pt x="10426" y="33669"/>
                  </a:lnTo>
                  <a:lnTo>
                    <a:pt x="10305" y="33031"/>
                  </a:lnTo>
                  <a:lnTo>
                    <a:pt x="10183" y="32302"/>
                  </a:lnTo>
                  <a:lnTo>
                    <a:pt x="10092" y="31754"/>
                  </a:lnTo>
                  <a:lnTo>
                    <a:pt x="8937" y="24976"/>
                  </a:lnTo>
                  <a:lnTo>
                    <a:pt x="8998" y="20113"/>
                  </a:lnTo>
                  <a:cubicBezTo>
                    <a:pt x="8998" y="20113"/>
                    <a:pt x="9697" y="19292"/>
                    <a:pt x="11368" y="17225"/>
                  </a:cubicBezTo>
                  <a:cubicBezTo>
                    <a:pt x="12576" y="15683"/>
                    <a:pt x="15410" y="15045"/>
                    <a:pt x="18301" y="15045"/>
                  </a:cubicBezTo>
                  <a:cubicBezTo>
                    <a:pt x="19341" y="15045"/>
                    <a:pt x="20388" y="15127"/>
                    <a:pt x="21369" y="15280"/>
                  </a:cubicBezTo>
                  <a:cubicBezTo>
                    <a:pt x="25107" y="15858"/>
                    <a:pt x="28086" y="20113"/>
                    <a:pt x="28086" y="20113"/>
                  </a:cubicBezTo>
                  <a:cubicBezTo>
                    <a:pt x="28086" y="20113"/>
                    <a:pt x="28268" y="20478"/>
                    <a:pt x="28329" y="23821"/>
                  </a:cubicBezTo>
                  <a:cubicBezTo>
                    <a:pt x="28360" y="23821"/>
                    <a:pt x="28390" y="23791"/>
                    <a:pt x="28420" y="23760"/>
                  </a:cubicBezTo>
                  <a:cubicBezTo>
                    <a:pt x="28481" y="23669"/>
                    <a:pt x="28542" y="23578"/>
                    <a:pt x="28603" y="23517"/>
                  </a:cubicBezTo>
                  <a:cubicBezTo>
                    <a:pt x="29137" y="22796"/>
                    <a:pt x="29953" y="21817"/>
                    <a:pt x="30927" y="21817"/>
                  </a:cubicBezTo>
                  <a:cubicBezTo>
                    <a:pt x="31061" y="21817"/>
                    <a:pt x="31198" y="21835"/>
                    <a:pt x="31338" y="21876"/>
                  </a:cubicBezTo>
                  <a:cubicBezTo>
                    <a:pt x="32341" y="22149"/>
                    <a:pt x="32645" y="23365"/>
                    <a:pt x="32797" y="24247"/>
                  </a:cubicBezTo>
                  <a:cubicBezTo>
                    <a:pt x="32919" y="24885"/>
                    <a:pt x="32980" y="25523"/>
                    <a:pt x="32919" y="26192"/>
                  </a:cubicBezTo>
                  <a:cubicBezTo>
                    <a:pt x="32858" y="26891"/>
                    <a:pt x="32706" y="27560"/>
                    <a:pt x="32433" y="28229"/>
                  </a:cubicBezTo>
                  <a:cubicBezTo>
                    <a:pt x="32189" y="28867"/>
                    <a:pt x="31855" y="29505"/>
                    <a:pt x="31430" y="30083"/>
                  </a:cubicBezTo>
                  <a:cubicBezTo>
                    <a:pt x="31095" y="30569"/>
                    <a:pt x="30700" y="31025"/>
                    <a:pt x="30123" y="31268"/>
                  </a:cubicBezTo>
                  <a:cubicBezTo>
                    <a:pt x="29814" y="31408"/>
                    <a:pt x="29493" y="31471"/>
                    <a:pt x="29171" y="31471"/>
                  </a:cubicBezTo>
                  <a:cubicBezTo>
                    <a:pt x="28794" y="31471"/>
                    <a:pt x="28416" y="31385"/>
                    <a:pt x="28056" y="31238"/>
                  </a:cubicBezTo>
                  <a:cubicBezTo>
                    <a:pt x="27691" y="33761"/>
                    <a:pt x="27113" y="35007"/>
                    <a:pt x="27113" y="35007"/>
                  </a:cubicBezTo>
                  <a:cubicBezTo>
                    <a:pt x="27574" y="35302"/>
                    <a:pt x="28001" y="35434"/>
                    <a:pt x="28403" y="35434"/>
                  </a:cubicBezTo>
                  <a:cubicBezTo>
                    <a:pt x="30076" y="35434"/>
                    <a:pt x="31334" y="33152"/>
                    <a:pt x="32828" y="30751"/>
                  </a:cubicBezTo>
                  <a:cubicBezTo>
                    <a:pt x="34682" y="27773"/>
                    <a:pt x="35138" y="24642"/>
                    <a:pt x="34773" y="20812"/>
                  </a:cubicBezTo>
                  <a:cubicBezTo>
                    <a:pt x="34378" y="16982"/>
                    <a:pt x="33740" y="15554"/>
                    <a:pt x="28998" y="11298"/>
                  </a:cubicBezTo>
                  <a:cubicBezTo>
                    <a:pt x="28299" y="6435"/>
                    <a:pt x="26384" y="3395"/>
                    <a:pt x="23618" y="1572"/>
                  </a:cubicBezTo>
                  <a:cubicBezTo>
                    <a:pt x="22353" y="733"/>
                    <a:pt x="19919" y="0"/>
                    <a:pt x="17374"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9"/>
            <p:cNvSpPr/>
            <p:nvPr/>
          </p:nvSpPr>
          <p:spPr>
            <a:xfrm>
              <a:off x="6669495" y="2018637"/>
              <a:ext cx="137406" cy="899968"/>
            </a:xfrm>
            <a:custGeom>
              <a:avLst/>
              <a:gdLst/>
              <a:ahLst/>
              <a:cxnLst/>
              <a:rect l="l" t="t" r="r" b="b"/>
              <a:pathLst>
                <a:path w="4530" h="29697" fill="none" extrusionOk="0">
                  <a:moveTo>
                    <a:pt x="1" y="0"/>
                  </a:moveTo>
                  <a:cubicBezTo>
                    <a:pt x="1" y="0"/>
                    <a:pt x="92" y="10395"/>
                    <a:pt x="2889" y="15137"/>
                  </a:cubicBezTo>
                  <a:cubicBezTo>
                    <a:pt x="4530" y="21551"/>
                    <a:pt x="4287" y="22979"/>
                    <a:pt x="4287" y="22979"/>
                  </a:cubicBezTo>
                  <a:lnTo>
                    <a:pt x="3405" y="29697"/>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9"/>
            <p:cNvSpPr/>
            <p:nvPr/>
          </p:nvSpPr>
          <p:spPr>
            <a:xfrm>
              <a:off x="6228772" y="1526690"/>
              <a:ext cx="1687245" cy="1075009"/>
            </a:xfrm>
            <a:custGeom>
              <a:avLst/>
              <a:gdLst/>
              <a:ahLst/>
              <a:cxnLst/>
              <a:rect l="l" t="t" r="r" b="b"/>
              <a:pathLst>
                <a:path w="55625" h="35473" fill="none" extrusionOk="0">
                  <a:moveTo>
                    <a:pt x="55625" y="3223"/>
                  </a:moveTo>
                  <a:lnTo>
                    <a:pt x="49424" y="1034"/>
                  </a:lnTo>
                  <a:cubicBezTo>
                    <a:pt x="49424" y="1034"/>
                    <a:pt x="47266" y="183"/>
                    <a:pt x="46324" y="487"/>
                  </a:cubicBezTo>
                  <a:cubicBezTo>
                    <a:pt x="45594" y="1794"/>
                    <a:pt x="38026" y="15898"/>
                    <a:pt x="38026" y="15898"/>
                  </a:cubicBezTo>
                  <a:lnTo>
                    <a:pt x="26384" y="1"/>
                  </a:lnTo>
                  <a:lnTo>
                    <a:pt x="22950" y="2311"/>
                  </a:lnTo>
                  <a:cubicBezTo>
                    <a:pt x="22950" y="2311"/>
                    <a:pt x="14287" y="6779"/>
                    <a:pt x="13193" y="8755"/>
                  </a:cubicBezTo>
                  <a:cubicBezTo>
                    <a:pt x="10305" y="11156"/>
                    <a:pt x="609" y="22615"/>
                    <a:pt x="609" y="22615"/>
                  </a:cubicBezTo>
                  <a:cubicBezTo>
                    <a:pt x="609" y="22615"/>
                    <a:pt x="1" y="27813"/>
                    <a:pt x="5533" y="31643"/>
                  </a:cubicBezTo>
                  <a:cubicBezTo>
                    <a:pt x="11065" y="35473"/>
                    <a:pt x="12615" y="35381"/>
                    <a:pt x="12615" y="35381"/>
                  </a:cubicBezTo>
                  <a:lnTo>
                    <a:pt x="17235" y="3130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09"/>
            <p:cNvSpPr/>
            <p:nvPr/>
          </p:nvSpPr>
          <p:spPr>
            <a:xfrm>
              <a:off x="6557016" y="2871664"/>
              <a:ext cx="579957" cy="385995"/>
            </a:xfrm>
            <a:custGeom>
              <a:avLst/>
              <a:gdLst/>
              <a:ahLst/>
              <a:cxnLst/>
              <a:rect l="l" t="t" r="r" b="b"/>
              <a:pathLst>
                <a:path w="19120" h="12737" fill="none" extrusionOk="0">
                  <a:moveTo>
                    <a:pt x="4469" y="1368"/>
                  </a:moveTo>
                  <a:cubicBezTo>
                    <a:pt x="4986" y="2159"/>
                    <a:pt x="5320" y="2706"/>
                    <a:pt x="5320" y="2706"/>
                  </a:cubicBezTo>
                  <a:lnTo>
                    <a:pt x="8815" y="456"/>
                  </a:lnTo>
                  <a:cubicBezTo>
                    <a:pt x="8815" y="456"/>
                    <a:pt x="10609" y="0"/>
                    <a:pt x="11034" y="396"/>
                  </a:cubicBezTo>
                  <a:lnTo>
                    <a:pt x="14621" y="274"/>
                  </a:lnTo>
                  <a:cubicBezTo>
                    <a:pt x="14621" y="274"/>
                    <a:pt x="15989" y="213"/>
                    <a:pt x="16566" y="791"/>
                  </a:cubicBezTo>
                  <a:cubicBezTo>
                    <a:pt x="17113" y="1399"/>
                    <a:pt x="19120" y="2250"/>
                    <a:pt x="19120" y="2250"/>
                  </a:cubicBezTo>
                  <a:cubicBezTo>
                    <a:pt x="19120" y="2250"/>
                    <a:pt x="19089" y="3405"/>
                    <a:pt x="18268" y="3344"/>
                  </a:cubicBezTo>
                  <a:cubicBezTo>
                    <a:pt x="17509" y="3162"/>
                    <a:pt x="15198" y="2280"/>
                    <a:pt x="15198" y="2280"/>
                  </a:cubicBezTo>
                  <a:lnTo>
                    <a:pt x="11095" y="2463"/>
                  </a:lnTo>
                  <a:lnTo>
                    <a:pt x="15016" y="2797"/>
                  </a:lnTo>
                  <a:cubicBezTo>
                    <a:pt x="15016" y="2797"/>
                    <a:pt x="15898" y="2918"/>
                    <a:pt x="16202" y="3222"/>
                  </a:cubicBezTo>
                  <a:cubicBezTo>
                    <a:pt x="16536" y="3557"/>
                    <a:pt x="17509" y="4712"/>
                    <a:pt x="18451" y="5198"/>
                  </a:cubicBezTo>
                  <a:cubicBezTo>
                    <a:pt x="18998" y="5532"/>
                    <a:pt x="18177" y="6292"/>
                    <a:pt x="17265" y="6080"/>
                  </a:cubicBezTo>
                  <a:cubicBezTo>
                    <a:pt x="16354" y="5867"/>
                    <a:pt x="15138" y="4803"/>
                    <a:pt x="14317" y="4742"/>
                  </a:cubicBezTo>
                  <a:cubicBezTo>
                    <a:pt x="13466" y="4651"/>
                    <a:pt x="9970" y="4803"/>
                    <a:pt x="9970" y="4803"/>
                  </a:cubicBezTo>
                  <a:cubicBezTo>
                    <a:pt x="9970" y="4803"/>
                    <a:pt x="12980" y="5654"/>
                    <a:pt x="13618" y="5928"/>
                  </a:cubicBezTo>
                  <a:cubicBezTo>
                    <a:pt x="14226" y="6171"/>
                    <a:pt x="15381" y="6931"/>
                    <a:pt x="15381" y="6931"/>
                  </a:cubicBezTo>
                  <a:cubicBezTo>
                    <a:pt x="15381" y="6931"/>
                    <a:pt x="16384" y="7630"/>
                    <a:pt x="16961" y="7660"/>
                  </a:cubicBezTo>
                  <a:cubicBezTo>
                    <a:pt x="17083" y="8390"/>
                    <a:pt x="16657" y="8876"/>
                    <a:pt x="15259" y="8815"/>
                  </a:cubicBezTo>
                  <a:cubicBezTo>
                    <a:pt x="13861" y="8754"/>
                    <a:pt x="12828" y="7995"/>
                    <a:pt x="12828" y="7995"/>
                  </a:cubicBezTo>
                  <a:lnTo>
                    <a:pt x="8907" y="7539"/>
                  </a:lnTo>
                  <a:lnTo>
                    <a:pt x="12615" y="8663"/>
                  </a:lnTo>
                  <a:lnTo>
                    <a:pt x="14317" y="9849"/>
                  </a:lnTo>
                  <a:cubicBezTo>
                    <a:pt x="14317" y="9849"/>
                    <a:pt x="14773" y="11399"/>
                    <a:pt x="15563" y="11885"/>
                  </a:cubicBezTo>
                  <a:cubicBezTo>
                    <a:pt x="15381" y="12736"/>
                    <a:pt x="14226" y="12615"/>
                    <a:pt x="13618" y="12159"/>
                  </a:cubicBezTo>
                  <a:cubicBezTo>
                    <a:pt x="13010" y="11703"/>
                    <a:pt x="12493" y="10700"/>
                    <a:pt x="12493" y="10700"/>
                  </a:cubicBezTo>
                  <a:lnTo>
                    <a:pt x="9788" y="10305"/>
                  </a:lnTo>
                  <a:lnTo>
                    <a:pt x="7995" y="10335"/>
                  </a:lnTo>
                  <a:cubicBezTo>
                    <a:pt x="3709" y="10548"/>
                    <a:pt x="1885" y="9119"/>
                    <a:pt x="1885" y="9119"/>
                  </a:cubicBezTo>
                  <a:cubicBezTo>
                    <a:pt x="1885" y="9119"/>
                    <a:pt x="1156" y="8602"/>
                    <a:pt x="1" y="78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9"/>
            <p:cNvSpPr/>
            <p:nvPr/>
          </p:nvSpPr>
          <p:spPr>
            <a:xfrm>
              <a:off x="6531202" y="2598990"/>
              <a:ext cx="161369" cy="314142"/>
            </a:xfrm>
            <a:custGeom>
              <a:avLst/>
              <a:gdLst/>
              <a:ahLst/>
              <a:cxnLst/>
              <a:rect l="l" t="t" r="r" b="b"/>
              <a:pathLst>
                <a:path w="5320" h="10366" fill="none" extrusionOk="0">
                  <a:moveTo>
                    <a:pt x="1338" y="0"/>
                  </a:moveTo>
                  <a:lnTo>
                    <a:pt x="1" y="2371"/>
                  </a:lnTo>
                  <a:cubicBezTo>
                    <a:pt x="1" y="2371"/>
                    <a:pt x="335" y="2523"/>
                    <a:pt x="1581" y="4469"/>
                  </a:cubicBezTo>
                  <a:cubicBezTo>
                    <a:pt x="2402" y="5776"/>
                    <a:pt x="4256" y="8663"/>
                    <a:pt x="5320" y="10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9"/>
            <p:cNvSpPr/>
            <p:nvPr/>
          </p:nvSpPr>
          <p:spPr>
            <a:xfrm>
              <a:off x="6628938" y="2949978"/>
              <a:ext cx="87631" cy="133584"/>
            </a:xfrm>
            <a:custGeom>
              <a:avLst/>
              <a:gdLst/>
              <a:ahLst/>
              <a:cxnLst/>
              <a:rect l="l" t="t" r="r" b="b"/>
              <a:pathLst>
                <a:path w="2889" h="4408" fill="none" extrusionOk="0">
                  <a:moveTo>
                    <a:pt x="2888" y="0"/>
                  </a:moveTo>
                  <a:cubicBezTo>
                    <a:pt x="2888" y="0"/>
                    <a:pt x="760" y="1277"/>
                    <a:pt x="1" y="440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9"/>
            <p:cNvSpPr/>
            <p:nvPr/>
          </p:nvSpPr>
          <p:spPr>
            <a:xfrm>
              <a:off x="6758010" y="2799805"/>
              <a:ext cx="170620" cy="128069"/>
            </a:xfrm>
            <a:custGeom>
              <a:avLst/>
              <a:gdLst/>
              <a:ahLst/>
              <a:cxnLst/>
              <a:rect l="l" t="t" r="r" b="b"/>
              <a:pathLst>
                <a:path w="5625" h="4226" fill="none" extrusionOk="0">
                  <a:moveTo>
                    <a:pt x="1" y="4226"/>
                  </a:moveTo>
                  <a:cubicBezTo>
                    <a:pt x="1" y="4226"/>
                    <a:pt x="2007" y="2037"/>
                    <a:pt x="2433" y="1733"/>
                  </a:cubicBezTo>
                  <a:cubicBezTo>
                    <a:pt x="2858" y="1429"/>
                    <a:pt x="3831" y="1125"/>
                    <a:pt x="3831" y="1125"/>
                  </a:cubicBezTo>
                  <a:cubicBezTo>
                    <a:pt x="3831" y="1125"/>
                    <a:pt x="4499" y="730"/>
                    <a:pt x="4439" y="1"/>
                  </a:cubicBezTo>
                  <a:cubicBezTo>
                    <a:pt x="5138" y="244"/>
                    <a:pt x="5624" y="1490"/>
                    <a:pt x="4773" y="249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9"/>
            <p:cNvSpPr/>
            <p:nvPr/>
          </p:nvSpPr>
          <p:spPr>
            <a:xfrm>
              <a:off x="6265658" y="2153110"/>
              <a:ext cx="399236" cy="393359"/>
            </a:xfrm>
            <a:custGeom>
              <a:avLst/>
              <a:gdLst/>
              <a:ahLst/>
              <a:cxnLst/>
              <a:rect l="l" t="t" r="r" b="b"/>
              <a:pathLst>
                <a:path w="13162" h="12980" fill="none" extrusionOk="0">
                  <a:moveTo>
                    <a:pt x="1247" y="1"/>
                  </a:moveTo>
                  <a:cubicBezTo>
                    <a:pt x="1247" y="1"/>
                    <a:pt x="1" y="9272"/>
                    <a:pt x="13162" y="1298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9"/>
            <p:cNvSpPr/>
            <p:nvPr/>
          </p:nvSpPr>
          <p:spPr>
            <a:xfrm>
              <a:off x="6930428" y="1558028"/>
              <a:ext cx="797563" cy="579432"/>
            </a:xfrm>
            <a:custGeom>
              <a:avLst/>
              <a:gdLst/>
              <a:ahLst/>
              <a:cxnLst/>
              <a:rect l="l" t="t" r="r" b="b"/>
              <a:pathLst>
                <a:path w="26294" h="19120" fill="none" extrusionOk="0">
                  <a:moveTo>
                    <a:pt x="1" y="882"/>
                  </a:moveTo>
                  <a:lnTo>
                    <a:pt x="14135" y="19119"/>
                  </a:lnTo>
                  <a:lnTo>
                    <a:pt x="16202" y="19058"/>
                  </a:lnTo>
                  <a:lnTo>
                    <a:pt x="26293"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09"/>
            <p:cNvSpPr/>
            <p:nvPr/>
          </p:nvSpPr>
          <p:spPr>
            <a:xfrm>
              <a:off x="6996830" y="769464"/>
              <a:ext cx="608531" cy="667862"/>
            </a:xfrm>
            <a:custGeom>
              <a:avLst/>
              <a:gdLst/>
              <a:ahLst/>
              <a:cxnLst/>
              <a:rect l="l" t="t" r="r" b="b"/>
              <a:pathLst>
                <a:path w="20062" h="22038" fill="none" extrusionOk="0">
                  <a:moveTo>
                    <a:pt x="0" y="1004"/>
                  </a:moveTo>
                  <a:cubicBezTo>
                    <a:pt x="0" y="1004"/>
                    <a:pt x="92" y="8846"/>
                    <a:pt x="1064" y="13284"/>
                  </a:cubicBezTo>
                  <a:cubicBezTo>
                    <a:pt x="2067" y="17752"/>
                    <a:pt x="5776" y="21946"/>
                    <a:pt x="10578" y="22007"/>
                  </a:cubicBezTo>
                  <a:cubicBezTo>
                    <a:pt x="15411" y="22038"/>
                    <a:pt x="18907" y="17235"/>
                    <a:pt x="19484" y="10700"/>
                  </a:cubicBezTo>
                  <a:cubicBezTo>
                    <a:pt x="20062" y="4165"/>
                    <a:pt x="19089" y="1"/>
                    <a:pt x="19089"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9"/>
            <p:cNvSpPr/>
            <p:nvPr/>
          </p:nvSpPr>
          <p:spPr>
            <a:xfrm>
              <a:off x="7580457" y="818289"/>
              <a:ext cx="162309" cy="367569"/>
            </a:xfrm>
            <a:custGeom>
              <a:avLst/>
              <a:gdLst/>
              <a:ahLst/>
              <a:cxnLst/>
              <a:rect l="l" t="t" r="r" b="b"/>
              <a:pathLst>
                <a:path w="5351" h="12129" fill="none" extrusionOk="0">
                  <a:moveTo>
                    <a:pt x="153" y="3314"/>
                  </a:moveTo>
                  <a:cubicBezTo>
                    <a:pt x="153" y="3314"/>
                    <a:pt x="1855" y="1"/>
                    <a:pt x="3588" y="1460"/>
                  </a:cubicBezTo>
                  <a:cubicBezTo>
                    <a:pt x="5351" y="2949"/>
                    <a:pt x="4925" y="5533"/>
                    <a:pt x="4165" y="7964"/>
                  </a:cubicBezTo>
                  <a:cubicBezTo>
                    <a:pt x="3405" y="10366"/>
                    <a:pt x="943" y="12129"/>
                    <a:pt x="1"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9"/>
            <p:cNvSpPr/>
            <p:nvPr/>
          </p:nvSpPr>
          <p:spPr>
            <a:xfrm>
              <a:off x="6848375" y="904877"/>
              <a:ext cx="190882" cy="356508"/>
            </a:xfrm>
            <a:custGeom>
              <a:avLst/>
              <a:gdLst/>
              <a:ahLst/>
              <a:cxnLst/>
              <a:rect l="l" t="t" r="r" b="b"/>
              <a:pathLst>
                <a:path w="6293" h="11764" fill="none" extrusionOk="0">
                  <a:moveTo>
                    <a:pt x="5107" y="1885"/>
                  </a:moveTo>
                  <a:cubicBezTo>
                    <a:pt x="5107" y="1885"/>
                    <a:pt x="4043" y="1"/>
                    <a:pt x="2432" y="852"/>
                  </a:cubicBezTo>
                  <a:cubicBezTo>
                    <a:pt x="821" y="1703"/>
                    <a:pt x="1" y="6262"/>
                    <a:pt x="2463" y="9028"/>
                  </a:cubicBezTo>
                  <a:cubicBezTo>
                    <a:pt x="4925" y="11764"/>
                    <a:pt x="6293" y="9971"/>
                    <a:pt x="6293" y="997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9"/>
            <p:cNvSpPr/>
            <p:nvPr/>
          </p:nvSpPr>
          <p:spPr>
            <a:xfrm>
              <a:off x="7028165" y="966613"/>
              <a:ext cx="547684" cy="222954"/>
            </a:xfrm>
            <a:custGeom>
              <a:avLst/>
              <a:gdLst/>
              <a:ahLst/>
              <a:cxnLst/>
              <a:rect l="l" t="t" r="r" b="b"/>
              <a:pathLst>
                <a:path w="18056" h="7357" fill="none" extrusionOk="0">
                  <a:moveTo>
                    <a:pt x="1" y="7356"/>
                  </a:moveTo>
                  <a:cubicBezTo>
                    <a:pt x="1" y="7356"/>
                    <a:pt x="2980" y="0"/>
                    <a:pt x="9636" y="0"/>
                  </a:cubicBezTo>
                  <a:cubicBezTo>
                    <a:pt x="16323" y="0"/>
                    <a:pt x="18056" y="5137"/>
                    <a:pt x="18056" y="51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09"/>
            <p:cNvSpPr/>
            <p:nvPr/>
          </p:nvSpPr>
          <p:spPr>
            <a:xfrm>
              <a:off x="7533439" y="817380"/>
              <a:ext cx="74709" cy="234924"/>
            </a:xfrm>
            <a:custGeom>
              <a:avLst/>
              <a:gdLst/>
              <a:ahLst/>
              <a:cxnLst/>
              <a:rect l="l" t="t" r="r" b="b"/>
              <a:pathLst>
                <a:path w="2463" h="7752" fill="none" extrusionOk="0">
                  <a:moveTo>
                    <a:pt x="2463" y="0"/>
                  </a:moveTo>
                  <a:lnTo>
                    <a:pt x="1" y="775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9"/>
            <p:cNvSpPr/>
            <p:nvPr/>
          </p:nvSpPr>
          <p:spPr>
            <a:xfrm>
              <a:off x="6971015" y="897512"/>
              <a:ext cx="113413" cy="199013"/>
            </a:xfrm>
            <a:custGeom>
              <a:avLst/>
              <a:gdLst/>
              <a:ahLst/>
              <a:cxnLst/>
              <a:rect l="l" t="t" r="r" b="b"/>
              <a:pathLst>
                <a:path w="3739" h="6567" fill="none" extrusionOk="0">
                  <a:moveTo>
                    <a:pt x="0" y="1"/>
                  </a:moveTo>
                  <a:lnTo>
                    <a:pt x="3739" y="6566"/>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9"/>
            <p:cNvSpPr/>
            <p:nvPr/>
          </p:nvSpPr>
          <p:spPr>
            <a:xfrm>
              <a:off x="7002350" y="640507"/>
              <a:ext cx="586418" cy="173193"/>
            </a:xfrm>
            <a:custGeom>
              <a:avLst/>
              <a:gdLst/>
              <a:ahLst/>
              <a:cxnLst/>
              <a:rect l="l" t="t" r="r" b="b"/>
              <a:pathLst>
                <a:path w="19333" h="5715" fill="none" extrusionOk="0">
                  <a:moveTo>
                    <a:pt x="1" y="5350"/>
                  </a:moveTo>
                  <a:cubicBezTo>
                    <a:pt x="1" y="5350"/>
                    <a:pt x="1369" y="2432"/>
                    <a:pt x="4104" y="1459"/>
                  </a:cubicBezTo>
                  <a:cubicBezTo>
                    <a:pt x="6870" y="517"/>
                    <a:pt x="12007" y="0"/>
                    <a:pt x="13952" y="1186"/>
                  </a:cubicBezTo>
                  <a:cubicBezTo>
                    <a:pt x="15898" y="2371"/>
                    <a:pt x="19332" y="5715"/>
                    <a:pt x="19332" y="571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9"/>
            <p:cNvSpPr/>
            <p:nvPr/>
          </p:nvSpPr>
          <p:spPr>
            <a:xfrm>
              <a:off x="6930428" y="619322"/>
              <a:ext cx="668468" cy="229379"/>
            </a:xfrm>
            <a:custGeom>
              <a:avLst/>
              <a:gdLst/>
              <a:ahLst/>
              <a:cxnLst/>
              <a:rect l="l" t="t" r="r" b="b"/>
              <a:pathLst>
                <a:path w="22038" h="7569" fill="none" extrusionOk="0">
                  <a:moveTo>
                    <a:pt x="22038" y="4955"/>
                  </a:moveTo>
                  <a:cubicBezTo>
                    <a:pt x="22038" y="4955"/>
                    <a:pt x="19545" y="3739"/>
                    <a:pt x="16323" y="0"/>
                  </a:cubicBezTo>
                  <a:cubicBezTo>
                    <a:pt x="16323" y="0"/>
                    <a:pt x="11035" y="1338"/>
                    <a:pt x="5837" y="0"/>
                  </a:cubicBezTo>
                  <a:cubicBezTo>
                    <a:pt x="4408" y="1429"/>
                    <a:pt x="2129" y="6140"/>
                    <a:pt x="1" y="75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9"/>
            <p:cNvSpPr/>
            <p:nvPr/>
          </p:nvSpPr>
          <p:spPr>
            <a:xfrm>
              <a:off x="6950722" y="817380"/>
              <a:ext cx="23993" cy="98582"/>
            </a:xfrm>
            <a:custGeom>
              <a:avLst/>
              <a:gdLst/>
              <a:ahLst/>
              <a:cxnLst/>
              <a:rect l="l" t="t" r="r" b="b"/>
              <a:pathLst>
                <a:path w="791" h="3253" fill="none" extrusionOk="0">
                  <a:moveTo>
                    <a:pt x="517" y="0"/>
                  </a:moveTo>
                  <a:cubicBezTo>
                    <a:pt x="517" y="0"/>
                    <a:pt x="791" y="2067"/>
                    <a:pt x="1"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09"/>
            <p:cNvSpPr/>
            <p:nvPr/>
          </p:nvSpPr>
          <p:spPr>
            <a:xfrm>
              <a:off x="7065051" y="1369184"/>
              <a:ext cx="86690" cy="201740"/>
            </a:xfrm>
            <a:custGeom>
              <a:avLst/>
              <a:gdLst/>
              <a:ahLst/>
              <a:cxnLst/>
              <a:rect l="l" t="t" r="r" b="b"/>
              <a:pathLst>
                <a:path w="2858" h="6657" fill="none" extrusionOk="0">
                  <a:moveTo>
                    <a:pt x="2341" y="0"/>
                  </a:moveTo>
                  <a:cubicBezTo>
                    <a:pt x="2341" y="0"/>
                    <a:pt x="2858" y="3131"/>
                    <a:pt x="2432" y="4499"/>
                  </a:cubicBezTo>
                  <a:cubicBezTo>
                    <a:pt x="2007" y="5867"/>
                    <a:pt x="1" y="6657"/>
                    <a:pt x="1" y="66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9"/>
            <p:cNvSpPr/>
            <p:nvPr/>
          </p:nvSpPr>
          <p:spPr>
            <a:xfrm>
              <a:off x="7484571" y="1366426"/>
              <a:ext cx="127275" cy="206347"/>
            </a:xfrm>
            <a:custGeom>
              <a:avLst/>
              <a:gdLst/>
              <a:ahLst/>
              <a:cxnLst/>
              <a:rect l="l" t="t" r="r" b="b"/>
              <a:pathLst>
                <a:path w="4196" h="6809" fill="none" extrusionOk="0">
                  <a:moveTo>
                    <a:pt x="1" y="0"/>
                  </a:moveTo>
                  <a:cubicBezTo>
                    <a:pt x="1" y="0"/>
                    <a:pt x="457" y="3678"/>
                    <a:pt x="943" y="4772"/>
                  </a:cubicBezTo>
                  <a:cubicBezTo>
                    <a:pt x="1429" y="5866"/>
                    <a:pt x="4195" y="6809"/>
                    <a:pt x="4195" y="68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9"/>
            <p:cNvSpPr/>
            <p:nvPr/>
          </p:nvSpPr>
          <p:spPr>
            <a:xfrm>
              <a:off x="6298843" y="2604506"/>
              <a:ext cx="232377" cy="66368"/>
            </a:xfrm>
            <a:custGeom>
              <a:avLst/>
              <a:gdLst/>
              <a:ahLst/>
              <a:cxnLst/>
              <a:rect l="l" t="t" r="r" b="b"/>
              <a:pathLst>
                <a:path w="7661" h="2190" fill="none" extrusionOk="0">
                  <a:moveTo>
                    <a:pt x="7661" y="2189"/>
                  </a:moveTo>
                  <a:cubicBezTo>
                    <a:pt x="7661" y="2189"/>
                    <a:pt x="5107" y="1"/>
                    <a:pt x="1" y="10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9"/>
            <p:cNvSpPr/>
            <p:nvPr/>
          </p:nvSpPr>
          <p:spPr>
            <a:xfrm>
              <a:off x="6760800" y="3178433"/>
              <a:ext cx="1295410" cy="227530"/>
            </a:xfrm>
            <a:custGeom>
              <a:avLst/>
              <a:gdLst/>
              <a:ahLst/>
              <a:cxnLst/>
              <a:rect l="l" t="t" r="r" b="b"/>
              <a:pathLst>
                <a:path w="42707" h="7508" fill="none" extrusionOk="0">
                  <a:moveTo>
                    <a:pt x="0" y="0"/>
                  </a:moveTo>
                  <a:lnTo>
                    <a:pt x="0" y="5532"/>
                  </a:lnTo>
                  <a:cubicBezTo>
                    <a:pt x="0" y="5532"/>
                    <a:pt x="6870" y="7508"/>
                    <a:pt x="22067" y="6809"/>
                  </a:cubicBezTo>
                  <a:cubicBezTo>
                    <a:pt x="37235" y="6110"/>
                    <a:pt x="42706" y="3253"/>
                    <a:pt x="42706"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09"/>
            <p:cNvSpPr/>
            <p:nvPr/>
          </p:nvSpPr>
          <p:spPr>
            <a:xfrm>
              <a:off x="6760800" y="3346093"/>
              <a:ext cx="1312912" cy="141888"/>
            </a:xfrm>
            <a:custGeom>
              <a:avLst/>
              <a:gdLst/>
              <a:ahLst/>
              <a:cxnLst/>
              <a:rect l="l" t="t" r="r" b="b"/>
              <a:pathLst>
                <a:path w="43284" h="4682" fill="none" extrusionOk="0">
                  <a:moveTo>
                    <a:pt x="0" y="0"/>
                  </a:moveTo>
                  <a:lnTo>
                    <a:pt x="0" y="3253"/>
                  </a:lnTo>
                  <a:cubicBezTo>
                    <a:pt x="0" y="3253"/>
                    <a:pt x="8511" y="4681"/>
                    <a:pt x="23192" y="4468"/>
                  </a:cubicBezTo>
                  <a:cubicBezTo>
                    <a:pt x="37904" y="4256"/>
                    <a:pt x="43284" y="1550"/>
                    <a:pt x="43284" y="15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9"/>
            <p:cNvSpPr/>
            <p:nvPr/>
          </p:nvSpPr>
          <p:spPr>
            <a:xfrm>
              <a:off x="6689788" y="3457563"/>
              <a:ext cx="82080" cy="1780570"/>
            </a:xfrm>
            <a:custGeom>
              <a:avLst/>
              <a:gdLst/>
              <a:ahLst/>
              <a:cxnLst/>
              <a:rect l="l" t="t" r="r" b="b"/>
              <a:pathLst>
                <a:path w="2706" h="58755" fill="none" extrusionOk="0">
                  <a:moveTo>
                    <a:pt x="2706" y="0"/>
                  </a:moveTo>
                  <a:lnTo>
                    <a:pt x="1855" y="9362"/>
                  </a:lnTo>
                  <a:cubicBezTo>
                    <a:pt x="1855" y="9362"/>
                    <a:pt x="1551" y="15471"/>
                    <a:pt x="1855" y="18329"/>
                  </a:cubicBezTo>
                  <a:cubicBezTo>
                    <a:pt x="1703" y="21307"/>
                    <a:pt x="1004" y="42007"/>
                    <a:pt x="1004" y="42007"/>
                  </a:cubicBezTo>
                  <a:cubicBezTo>
                    <a:pt x="1004" y="42007"/>
                    <a:pt x="1" y="46353"/>
                    <a:pt x="852" y="48907"/>
                  </a:cubicBezTo>
                  <a:cubicBezTo>
                    <a:pt x="852" y="53010"/>
                    <a:pt x="365" y="58755"/>
                    <a:pt x="365" y="5875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9"/>
            <p:cNvSpPr/>
            <p:nvPr/>
          </p:nvSpPr>
          <p:spPr>
            <a:xfrm>
              <a:off x="7348128" y="4003820"/>
              <a:ext cx="215755" cy="43336"/>
            </a:xfrm>
            <a:custGeom>
              <a:avLst/>
              <a:gdLst/>
              <a:ahLst/>
              <a:cxnLst/>
              <a:rect l="l" t="t" r="r" b="b"/>
              <a:pathLst>
                <a:path w="7113" h="1430" fill="none" extrusionOk="0">
                  <a:moveTo>
                    <a:pt x="0" y="1156"/>
                  </a:moveTo>
                  <a:cubicBezTo>
                    <a:pt x="0" y="1156"/>
                    <a:pt x="4408" y="1"/>
                    <a:pt x="7113" y="14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9"/>
            <p:cNvSpPr/>
            <p:nvPr/>
          </p:nvSpPr>
          <p:spPr>
            <a:xfrm>
              <a:off x="7365631" y="4016731"/>
              <a:ext cx="133736" cy="38699"/>
            </a:xfrm>
            <a:custGeom>
              <a:avLst/>
              <a:gdLst/>
              <a:ahLst/>
              <a:cxnLst/>
              <a:rect l="l" t="t" r="r" b="b"/>
              <a:pathLst>
                <a:path w="4409" h="1277" fill="none" extrusionOk="0">
                  <a:moveTo>
                    <a:pt x="1" y="1277"/>
                  </a:moveTo>
                  <a:cubicBezTo>
                    <a:pt x="1" y="1277"/>
                    <a:pt x="2068" y="0"/>
                    <a:pt x="4408" y="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9"/>
            <p:cNvSpPr/>
            <p:nvPr/>
          </p:nvSpPr>
          <p:spPr>
            <a:xfrm>
              <a:off x="7483661" y="4032370"/>
              <a:ext cx="185332" cy="1160681"/>
            </a:xfrm>
            <a:custGeom>
              <a:avLst/>
              <a:gdLst/>
              <a:ahLst/>
              <a:cxnLst/>
              <a:rect l="l" t="t" r="r" b="b"/>
              <a:pathLst>
                <a:path w="6110" h="38300" fill="none" extrusionOk="0">
                  <a:moveTo>
                    <a:pt x="0" y="1"/>
                  </a:moveTo>
                  <a:lnTo>
                    <a:pt x="2706" y="18573"/>
                  </a:lnTo>
                  <a:cubicBezTo>
                    <a:pt x="2706" y="18573"/>
                    <a:pt x="3070" y="24105"/>
                    <a:pt x="3557" y="26445"/>
                  </a:cubicBezTo>
                  <a:cubicBezTo>
                    <a:pt x="4347" y="31977"/>
                    <a:pt x="6110" y="38299"/>
                    <a:pt x="6110" y="3829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9"/>
            <p:cNvSpPr/>
            <p:nvPr/>
          </p:nvSpPr>
          <p:spPr>
            <a:xfrm>
              <a:off x="7266985" y="4034218"/>
              <a:ext cx="182571" cy="1229747"/>
            </a:xfrm>
            <a:custGeom>
              <a:avLst/>
              <a:gdLst/>
              <a:ahLst/>
              <a:cxnLst/>
              <a:rect l="l" t="t" r="r" b="b"/>
              <a:pathLst>
                <a:path w="6019" h="40579" fill="none" extrusionOk="0">
                  <a:moveTo>
                    <a:pt x="6019" y="1"/>
                  </a:moveTo>
                  <a:lnTo>
                    <a:pt x="2250" y="21977"/>
                  </a:lnTo>
                  <a:cubicBezTo>
                    <a:pt x="2250" y="21977"/>
                    <a:pt x="1338" y="28299"/>
                    <a:pt x="547" y="30153"/>
                  </a:cubicBezTo>
                  <a:cubicBezTo>
                    <a:pt x="1064" y="35746"/>
                    <a:pt x="0" y="40579"/>
                    <a:pt x="0" y="4057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9"/>
            <p:cNvSpPr/>
            <p:nvPr/>
          </p:nvSpPr>
          <p:spPr>
            <a:xfrm>
              <a:off x="7384984" y="3632587"/>
              <a:ext cx="149418" cy="370327"/>
            </a:xfrm>
            <a:custGeom>
              <a:avLst/>
              <a:gdLst/>
              <a:ahLst/>
              <a:cxnLst/>
              <a:rect l="l" t="t" r="r" b="b"/>
              <a:pathLst>
                <a:path w="4926" h="12220" fill="none" extrusionOk="0">
                  <a:moveTo>
                    <a:pt x="3466" y="0"/>
                  </a:moveTo>
                  <a:cubicBezTo>
                    <a:pt x="3314" y="0"/>
                    <a:pt x="1" y="730"/>
                    <a:pt x="1" y="730"/>
                  </a:cubicBezTo>
                  <a:lnTo>
                    <a:pt x="1065" y="7052"/>
                  </a:lnTo>
                  <a:lnTo>
                    <a:pt x="578" y="12219"/>
                  </a:lnTo>
                  <a:cubicBezTo>
                    <a:pt x="578" y="12219"/>
                    <a:pt x="3709" y="11794"/>
                    <a:pt x="4408" y="12128"/>
                  </a:cubicBezTo>
                  <a:cubicBezTo>
                    <a:pt x="4408" y="8055"/>
                    <a:pt x="4925" y="5350"/>
                    <a:pt x="4925" y="5350"/>
                  </a:cubicBezTo>
                  <a:lnTo>
                    <a:pt x="3740" y="100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9"/>
            <p:cNvSpPr/>
            <p:nvPr/>
          </p:nvSpPr>
          <p:spPr>
            <a:xfrm>
              <a:off x="6738657" y="3458472"/>
              <a:ext cx="150328" cy="535217"/>
            </a:xfrm>
            <a:custGeom>
              <a:avLst/>
              <a:gdLst/>
              <a:ahLst/>
              <a:cxnLst/>
              <a:rect l="l" t="t" r="r" b="b"/>
              <a:pathLst>
                <a:path w="4956" h="17661" fill="none" extrusionOk="0">
                  <a:moveTo>
                    <a:pt x="4955" y="0"/>
                  </a:moveTo>
                  <a:cubicBezTo>
                    <a:pt x="4955" y="0"/>
                    <a:pt x="4773" y="7417"/>
                    <a:pt x="4165" y="11095"/>
                  </a:cubicBezTo>
                  <a:cubicBezTo>
                    <a:pt x="3587" y="14773"/>
                    <a:pt x="1" y="17660"/>
                    <a:pt x="1" y="1766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09"/>
            <p:cNvSpPr/>
            <p:nvPr/>
          </p:nvSpPr>
          <p:spPr>
            <a:xfrm>
              <a:off x="6739567" y="3469534"/>
              <a:ext cx="187212" cy="592311"/>
            </a:xfrm>
            <a:custGeom>
              <a:avLst/>
              <a:gdLst/>
              <a:ahLst/>
              <a:cxnLst/>
              <a:rect l="l" t="t" r="r" b="b"/>
              <a:pathLst>
                <a:path w="6172" h="19545" fill="none" extrusionOk="0">
                  <a:moveTo>
                    <a:pt x="6171" y="0"/>
                  </a:moveTo>
                  <a:cubicBezTo>
                    <a:pt x="6171" y="0"/>
                    <a:pt x="5472" y="10365"/>
                    <a:pt x="4955" y="12949"/>
                  </a:cubicBezTo>
                  <a:cubicBezTo>
                    <a:pt x="4439" y="15532"/>
                    <a:pt x="1" y="19545"/>
                    <a:pt x="1" y="1954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9"/>
            <p:cNvSpPr/>
            <p:nvPr/>
          </p:nvSpPr>
          <p:spPr>
            <a:xfrm>
              <a:off x="8011049" y="3412405"/>
              <a:ext cx="68248" cy="379540"/>
            </a:xfrm>
            <a:custGeom>
              <a:avLst/>
              <a:gdLst/>
              <a:ahLst/>
              <a:cxnLst/>
              <a:rect l="l" t="t" r="r" b="b"/>
              <a:pathLst>
                <a:path w="2250" h="12524" fill="none" extrusionOk="0">
                  <a:moveTo>
                    <a:pt x="1" y="1"/>
                  </a:moveTo>
                  <a:cubicBezTo>
                    <a:pt x="365" y="3162"/>
                    <a:pt x="700" y="6232"/>
                    <a:pt x="1368" y="9484"/>
                  </a:cubicBezTo>
                  <a:lnTo>
                    <a:pt x="1368" y="9727"/>
                  </a:lnTo>
                  <a:cubicBezTo>
                    <a:pt x="1551" y="10730"/>
                    <a:pt x="1794" y="11673"/>
                    <a:pt x="2250" y="125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9"/>
            <p:cNvSpPr/>
            <p:nvPr/>
          </p:nvSpPr>
          <p:spPr>
            <a:xfrm>
              <a:off x="7973252" y="3427134"/>
              <a:ext cx="124485" cy="472576"/>
            </a:xfrm>
            <a:custGeom>
              <a:avLst/>
              <a:gdLst/>
              <a:ahLst/>
              <a:cxnLst/>
              <a:rect l="l" t="t" r="r" b="b"/>
              <a:pathLst>
                <a:path w="4104" h="15594" fill="none" extrusionOk="0">
                  <a:moveTo>
                    <a:pt x="0" y="1"/>
                  </a:moveTo>
                  <a:cubicBezTo>
                    <a:pt x="487" y="3345"/>
                    <a:pt x="1064" y="6597"/>
                    <a:pt x="1672" y="10062"/>
                  </a:cubicBezTo>
                  <a:cubicBezTo>
                    <a:pt x="1855" y="11035"/>
                    <a:pt x="2037" y="11977"/>
                    <a:pt x="2341" y="12950"/>
                  </a:cubicBezTo>
                  <a:cubicBezTo>
                    <a:pt x="2432" y="13162"/>
                    <a:pt x="2523" y="13466"/>
                    <a:pt x="2675" y="13679"/>
                  </a:cubicBezTo>
                  <a:lnTo>
                    <a:pt x="2797" y="13831"/>
                  </a:lnTo>
                  <a:cubicBezTo>
                    <a:pt x="3131" y="14500"/>
                    <a:pt x="3648" y="15016"/>
                    <a:pt x="4104" y="1559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09"/>
            <p:cNvSpPr/>
            <p:nvPr/>
          </p:nvSpPr>
          <p:spPr>
            <a:xfrm>
              <a:off x="7396996" y="836716"/>
              <a:ext cx="39675" cy="78338"/>
            </a:xfrm>
            <a:custGeom>
              <a:avLst/>
              <a:gdLst/>
              <a:ahLst/>
              <a:cxnLst/>
              <a:rect l="l" t="t" r="r" b="b"/>
              <a:pathLst>
                <a:path w="1308" h="2585" extrusionOk="0">
                  <a:moveTo>
                    <a:pt x="669" y="1"/>
                  </a:moveTo>
                  <a:cubicBezTo>
                    <a:pt x="304" y="1"/>
                    <a:pt x="0" y="578"/>
                    <a:pt x="0" y="1277"/>
                  </a:cubicBezTo>
                  <a:cubicBezTo>
                    <a:pt x="0" y="2007"/>
                    <a:pt x="304" y="2584"/>
                    <a:pt x="669" y="2584"/>
                  </a:cubicBezTo>
                  <a:cubicBezTo>
                    <a:pt x="1034" y="2584"/>
                    <a:pt x="1307" y="2007"/>
                    <a:pt x="1307" y="1277"/>
                  </a:cubicBezTo>
                  <a:cubicBezTo>
                    <a:pt x="1307" y="578"/>
                    <a:pt x="1034" y="1"/>
                    <a:pt x="66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09"/>
            <p:cNvSpPr/>
            <p:nvPr/>
          </p:nvSpPr>
          <p:spPr>
            <a:xfrm>
              <a:off x="7146195" y="849627"/>
              <a:ext cx="40585" cy="77399"/>
            </a:xfrm>
            <a:custGeom>
              <a:avLst/>
              <a:gdLst/>
              <a:ahLst/>
              <a:cxnLst/>
              <a:rect l="l" t="t" r="r" b="b"/>
              <a:pathLst>
                <a:path w="1338" h="2554" extrusionOk="0">
                  <a:moveTo>
                    <a:pt x="669" y="0"/>
                  </a:moveTo>
                  <a:cubicBezTo>
                    <a:pt x="304" y="0"/>
                    <a:pt x="0" y="578"/>
                    <a:pt x="0" y="1277"/>
                  </a:cubicBezTo>
                  <a:cubicBezTo>
                    <a:pt x="0" y="1976"/>
                    <a:pt x="304" y="2553"/>
                    <a:pt x="669" y="2553"/>
                  </a:cubicBezTo>
                  <a:cubicBezTo>
                    <a:pt x="1034" y="2553"/>
                    <a:pt x="1338" y="1976"/>
                    <a:pt x="1338" y="1277"/>
                  </a:cubicBezTo>
                  <a:cubicBezTo>
                    <a:pt x="1338" y="578"/>
                    <a:pt x="1034" y="0"/>
                    <a:pt x="6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9"/>
            <p:cNvSpPr/>
            <p:nvPr/>
          </p:nvSpPr>
          <p:spPr>
            <a:xfrm>
              <a:off x="7305691" y="776829"/>
              <a:ext cx="52597" cy="189800"/>
            </a:xfrm>
            <a:custGeom>
              <a:avLst/>
              <a:gdLst/>
              <a:ahLst/>
              <a:cxnLst/>
              <a:rect l="l" t="t" r="r" b="b"/>
              <a:pathLst>
                <a:path w="1734" h="6263" fill="none" extrusionOk="0">
                  <a:moveTo>
                    <a:pt x="1734" y="1"/>
                  </a:moveTo>
                  <a:cubicBezTo>
                    <a:pt x="730" y="700"/>
                    <a:pt x="92" y="1855"/>
                    <a:pt x="31" y="3071"/>
                  </a:cubicBezTo>
                  <a:cubicBezTo>
                    <a:pt x="1" y="4287"/>
                    <a:pt x="578" y="5503"/>
                    <a:pt x="1551" y="626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9"/>
            <p:cNvSpPr/>
            <p:nvPr/>
          </p:nvSpPr>
          <p:spPr>
            <a:xfrm>
              <a:off x="7384984" y="754735"/>
              <a:ext cx="79350" cy="31335"/>
            </a:xfrm>
            <a:custGeom>
              <a:avLst/>
              <a:gdLst/>
              <a:ahLst/>
              <a:cxnLst/>
              <a:rect l="l" t="t" r="r" b="b"/>
              <a:pathLst>
                <a:path w="2616" h="1034" fill="none" extrusionOk="0">
                  <a:moveTo>
                    <a:pt x="1" y="456"/>
                  </a:moveTo>
                  <a:cubicBezTo>
                    <a:pt x="1" y="456"/>
                    <a:pt x="1673" y="0"/>
                    <a:pt x="2615"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9"/>
            <p:cNvSpPr/>
            <p:nvPr/>
          </p:nvSpPr>
          <p:spPr>
            <a:xfrm>
              <a:off x="7092716" y="763009"/>
              <a:ext cx="130945" cy="50700"/>
            </a:xfrm>
            <a:custGeom>
              <a:avLst/>
              <a:gdLst/>
              <a:ahLst/>
              <a:cxnLst/>
              <a:rect l="l" t="t" r="r" b="b"/>
              <a:pathLst>
                <a:path w="4317" h="1673" fill="none" extrusionOk="0">
                  <a:moveTo>
                    <a:pt x="4317" y="852"/>
                  </a:moveTo>
                  <a:cubicBezTo>
                    <a:pt x="4317" y="852"/>
                    <a:pt x="1460" y="1"/>
                    <a:pt x="1" y="16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9"/>
            <p:cNvSpPr/>
            <p:nvPr/>
          </p:nvSpPr>
          <p:spPr>
            <a:xfrm>
              <a:off x="6903704" y="968462"/>
              <a:ext cx="102372" cy="196225"/>
            </a:xfrm>
            <a:custGeom>
              <a:avLst/>
              <a:gdLst/>
              <a:ahLst/>
              <a:cxnLst/>
              <a:rect l="l" t="t" r="r" b="b"/>
              <a:pathLst>
                <a:path w="3375" h="6475" fill="none" extrusionOk="0">
                  <a:moveTo>
                    <a:pt x="0" y="730"/>
                  </a:moveTo>
                  <a:cubicBezTo>
                    <a:pt x="456" y="152"/>
                    <a:pt x="1368" y="0"/>
                    <a:pt x="1976" y="395"/>
                  </a:cubicBezTo>
                  <a:cubicBezTo>
                    <a:pt x="2584" y="790"/>
                    <a:pt x="2827" y="1702"/>
                    <a:pt x="2493" y="2341"/>
                  </a:cubicBezTo>
                  <a:cubicBezTo>
                    <a:pt x="2280" y="2736"/>
                    <a:pt x="1885" y="3040"/>
                    <a:pt x="1885" y="3465"/>
                  </a:cubicBezTo>
                  <a:cubicBezTo>
                    <a:pt x="1885" y="3921"/>
                    <a:pt x="2250" y="4256"/>
                    <a:pt x="2614" y="4529"/>
                  </a:cubicBezTo>
                  <a:cubicBezTo>
                    <a:pt x="2979" y="4803"/>
                    <a:pt x="3344" y="5107"/>
                    <a:pt x="3374" y="5563"/>
                  </a:cubicBezTo>
                  <a:cubicBezTo>
                    <a:pt x="3374" y="5988"/>
                    <a:pt x="3010" y="6353"/>
                    <a:pt x="2584" y="6414"/>
                  </a:cubicBezTo>
                  <a:cubicBezTo>
                    <a:pt x="2159" y="6474"/>
                    <a:pt x="1703" y="6292"/>
                    <a:pt x="1399" y="5988"/>
                  </a:cubicBezTo>
                  <a:cubicBezTo>
                    <a:pt x="1095" y="5684"/>
                    <a:pt x="882" y="5319"/>
                    <a:pt x="669" y="49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9"/>
            <p:cNvSpPr/>
            <p:nvPr/>
          </p:nvSpPr>
          <p:spPr>
            <a:xfrm>
              <a:off x="7604451" y="884632"/>
              <a:ext cx="82080" cy="210953"/>
            </a:xfrm>
            <a:custGeom>
              <a:avLst/>
              <a:gdLst/>
              <a:ahLst/>
              <a:cxnLst/>
              <a:rect l="l" t="t" r="r" b="b"/>
              <a:pathLst>
                <a:path w="2706" h="6961" fill="none" extrusionOk="0">
                  <a:moveTo>
                    <a:pt x="2705" y="335"/>
                  </a:moveTo>
                  <a:cubicBezTo>
                    <a:pt x="2158" y="0"/>
                    <a:pt x="1368" y="91"/>
                    <a:pt x="912" y="578"/>
                  </a:cubicBezTo>
                  <a:cubicBezTo>
                    <a:pt x="456" y="1034"/>
                    <a:pt x="395" y="1824"/>
                    <a:pt x="760" y="2371"/>
                  </a:cubicBezTo>
                  <a:cubicBezTo>
                    <a:pt x="1003" y="2736"/>
                    <a:pt x="1398" y="3009"/>
                    <a:pt x="1490" y="3405"/>
                  </a:cubicBezTo>
                  <a:cubicBezTo>
                    <a:pt x="1550" y="3769"/>
                    <a:pt x="1368" y="4134"/>
                    <a:pt x="1125" y="4408"/>
                  </a:cubicBezTo>
                  <a:cubicBezTo>
                    <a:pt x="882" y="4651"/>
                    <a:pt x="578" y="4864"/>
                    <a:pt x="335" y="5167"/>
                  </a:cubicBezTo>
                  <a:cubicBezTo>
                    <a:pt x="122" y="5411"/>
                    <a:pt x="0" y="5715"/>
                    <a:pt x="0" y="6019"/>
                  </a:cubicBezTo>
                  <a:cubicBezTo>
                    <a:pt x="31" y="6322"/>
                    <a:pt x="183" y="6657"/>
                    <a:pt x="486" y="6778"/>
                  </a:cubicBezTo>
                  <a:cubicBezTo>
                    <a:pt x="882" y="6961"/>
                    <a:pt x="1398" y="6687"/>
                    <a:pt x="1672" y="6322"/>
                  </a:cubicBezTo>
                  <a:cubicBezTo>
                    <a:pt x="1945" y="5958"/>
                    <a:pt x="2067" y="5532"/>
                    <a:pt x="2037" y="507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9"/>
            <p:cNvSpPr/>
            <p:nvPr/>
          </p:nvSpPr>
          <p:spPr>
            <a:xfrm>
              <a:off x="7047548" y="339284"/>
              <a:ext cx="103282" cy="132645"/>
            </a:xfrm>
            <a:custGeom>
              <a:avLst/>
              <a:gdLst/>
              <a:ahLst/>
              <a:cxnLst/>
              <a:rect l="l" t="t" r="r" b="b"/>
              <a:pathLst>
                <a:path w="3405" h="4377" fill="none" extrusionOk="0">
                  <a:moveTo>
                    <a:pt x="0" y="0"/>
                  </a:moveTo>
                  <a:cubicBezTo>
                    <a:pt x="1429" y="1185"/>
                    <a:pt x="2614" y="2705"/>
                    <a:pt x="3404" y="43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9"/>
            <p:cNvSpPr/>
            <p:nvPr/>
          </p:nvSpPr>
          <p:spPr>
            <a:xfrm>
              <a:off x="6926758" y="593531"/>
              <a:ext cx="93151" cy="41488"/>
            </a:xfrm>
            <a:custGeom>
              <a:avLst/>
              <a:gdLst/>
              <a:ahLst/>
              <a:cxnLst/>
              <a:rect l="l" t="t" r="r" b="b"/>
              <a:pathLst>
                <a:path w="3071" h="1369" fill="none" extrusionOk="0">
                  <a:moveTo>
                    <a:pt x="0" y="0"/>
                  </a:moveTo>
                  <a:cubicBezTo>
                    <a:pt x="730" y="912"/>
                    <a:pt x="1915" y="1368"/>
                    <a:pt x="3070" y="121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9"/>
            <p:cNvSpPr/>
            <p:nvPr/>
          </p:nvSpPr>
          <p:spPr>
            <a:xfrm>
              <a:off x="7436643" y="529037"/>
              <a:ext cx="149388" cy="77399"/>
            </a:xfrm>
            <a:custGeom>
              <a:avLst/>
              <a:gdLst/>
              <a:ahLst/>
              <a:cxnLst/>
              <a:rect l="l" t="t" r="r" b="b"/>
              <a:pathLst>
                <a:path w="4925" h="2554" fill="none" extrusionOk="0">
                  <a:moveTo>
                    <a:pt x="4924" y="1"/>
                  </a:moveTo>
                  <a:cubicBezTo>
                    <a:pt x="3830" y="1581"/>
                    <a:pt x="1915" y="2554"/>
                    <a:pt x="0" y="252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9"/>
            <p:cNvSpPr/>
            <p:nvPr/>
          </p:nvSpPr>
          <p:spPr>
            <a:xfrm>
              <a:off x="6797656" y="843171"/>
              <a:ext cx="77500" cy="32275"/>
            </a:xfrm>
            <a:custGeom>
              <a:avLst/>
              <a:gdLst/>
              <a:ahLst/>
              <a:cxnLst/>
              <a:rect l="l" t="t" r="r" b="b"/>
              <a:pathLst>
                <a:path w="2555" h="1065" fill="none" extrusionOk="0">
                  <a:moveTo>
                    <a:pt x="1" y="0"/>
                  </a:moveTo>
                  <a:cubicBezTo>
                    <a:pt x="214" y="456"/>
                    <a:pt x="639" y="791"/>
                    <a:pt x="1126" y="943"/>
                  </a:cubicBezTo>
                  <a:cubicBezTo>
                    <a:pt x="1612" y="1064"/>
                    <a:pt x="2129" y="973"/>
                    <a:pt x="2554" y="70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09"/>
            <p:cNvSpPr/>
            <p:nvPr/>
          </p:nvSpPr>
          <p:spPr>
            <a:xfrm>
              <a:off x="8055306" y="2998803"/>
              <a:ext cx="30454" cy="160283"/>
            </a:xfrm>
            <a:custGeom>
              <a:avLst/>
              <a:gdLst/>
              <a:ahLst/>
              <a:cxnLst/>
              <a:rect l="l" t="t" r="r" b="b"/>
              <a:pathLst>
                <a:path w="1004" h="5289" fill="none" extrusionOk="0">
                  <a:moveTo>
                    <a:pt x="1" y="0"/>
                  </a:moveTo>
                  <a:cubicBezTo>
                    <a:pt x="274" y="1641"/>
                    <a:pt x="913" y="5198"/>
                    <a:pt x="1004" y="528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09"/>
            <p:cNvSpPr/>
            <p:nvPr/>
          </p:nvSpPr>
          <p:spPr>
            <a:xfrm>
              <a:off x="7959420" y="2320769"/>
              <a:ext cx="17563" cy="272684"/>
            </a:xfrm>
            <a:custGeom>
              <a:avLst/>
              <a:gdLst/>
              <a:ahLst/>
              <a:cxnLst/>
              <a:rect l="l" t="t" r="r" b="b"/>
              <a:pathLst>
                <a:path w="579" h="8998" fill="none" extrusionOk="0">
                  <a:moveTo>
                    <a:pt x="426" y="1"/>
                  </a:moveTo>
                  <a:cubicBezTo>
                    <a:pt x="365" y="1673"/>
                    <a:pt x="274" y="3344"/>
                    <a:pt x="1" y="5016"/>
                  </a:cubicBezTo>
                  <a:cubicBezTo>
                    <a:pt x="152" y="6354"/>
                    <a:pt x="365" y="7691"/>
                    <a:pt x="578" y="89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9"/>
            <p:cNvSpPr/>
            <p:nvPr/>
          </p:nvSpPr>
          <p:spPr>
            <a:xfrm>
              <a:off x="7993546" y="2316163"/>
              <a:ext cx="130005" cy="137282"/>
            </a:xfrm>
            <a:custGeom>
              <a:avLst/>
              <a:gdLst/>
              <a:ahLst/>
              <a:cxnLst/>
              <a:rect l="l" t="t" r="r" b="b"/>
              <a:pathLst>
                <a:path w="4286" h="4530" fill="none" extrusionOk="0">
                  <a:moveTo>
                    <a:pt x="0" y="1"/>
                  </a:moveTo>
                  <a:lnTo>
                    <a:pt x="1733" y="4256"/>
                  </a:lnTo>
                  <a:cubicBezTo>
                    <a:pt x="1733" y="4256"/>
                    <a:pt x="3131" y="4530"/>
                    <a:pt x="4286" y="340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9"/>
            <p:cNvSpPr/>
            <p:nvPr/>
          </p:nvSpPr>
          <p:spPr>
            <a:xfrm>
              <a:off x="8028582" y="2367776"/>
              <a:ext cx="66398" cy="25820"/>
            </a:xfrm>
            <a:custGeom>
              <a:avLst/>
              <a:gdLst/>
              <a:ahLst/>
              <a:cxnLst/>
              <a:rect l="l" t="t" r="r" b="b"/>
              <a:pathLst>
                <a:path w="2189" h="852" fill="none" extrusionOk="0">
                  <a:moveTo>
                    <a:pt x="0" y="790"/>
                  </a:moveTo>
                  <a:cubicBezTo>
                    <a:pt x="0" y="790"/>
                    <a:pt x="1125" y="851"/>
                    <a:pt x="2189"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09"/>
            <p:cNvSpPr/>
            <p:nvPr/>
          </p:nvSpPr>
          <p:spPr>
            <a:xfrm>
              <a:off x="7202434" y="2483822"/>
              <a:ext cx="237898" cy="36881"/>
            </a:xfrm>
            <a:custGeom>
              <a:avLst/>
              <a:gdLst/>
              <a:ahLst/>
              <a:cxnLst/>
              <a:rect l="l" t="t" r="r" b="b"/>
              <a:pathLst>
                <a:path w="7843" h="1217" fill="none" extrusionOk="0">
                  <a:moveTo>
                    <a:pt x="1" y="1217"/>
                  </a:moveTo>
                  <a:cubicBezTo>
                    <a:pt x="2523" y="366"/>
                    <a:pt x="5198" y="1"/>
                    <a:pt x="7843"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09"/>
            <p:cNvSpPr/>
            <p:nvPr/>
          </p:nvSpPr>
          <p:spPr>
            <a:xfrm>
              <a:off x="7245781" y="2507795"/>
              <a:ext cx="189032" cy="42397"/>
            </a:xfrm>
            <a:custGeom>
              <a:avLst/>
              <a:gdLst/>
              <a:ahLst/>
              <a:cxnLst/>
              <a:rect l="l" t="t" r="r" b="b"/>
              <a:pathLst>
                <a:path w="6232" h="1399" fill="none" extrusionOk="0">
                  <a:moveTo>
                    <a:pt x="0" y="1398"/>
                  </a:moveTo>
                  <a:cubicBezTo>
                    <a:pt x="1915" y="456"/>
                    <a:pt x="4073" y="0"/>
                    <a:pt x="6231" y="1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9"/>
            <p:cNvSpPr/>
            <p:nvPr/>
          </p:nvSpPr>
          <p:spPr>
            <a:xfrm>
              <a:off x="6633549" y="2131016"/>
              <a:ext cx="50746" cy="137282"/>
            </a:xfrm>
            <a:custGeom>
              <a:avLst/>
              <a:gdLst/>
              <a:ahLst/>
              <a:cxnLst/>
              <a:rect l="l" t="t" r="r" b="b"/>
              <a:pathLst>
                <a:path w="1673" h="4530" fill="none" extrusionOk="0">
                  <a:moveTo>
                    <a:pt x="0" y="0"/>
                  </a:moveTo>
                  <a:cubicBezTo>
                    <a:pt x="61" y="1642"/>
                    <a:pt x="669" y="3253"/>
                    <a:pt x="1672" y="45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9"/>
            <p:cNvSpPr/>
            <p:nvPr/>
          </p:nvSpPr>
          <p:spPr>
            <a:xfrm>
              <a:off x="6546885" y="2908517"/>
              <a:ext cx="139257" cy="206347"/>
            </a:xfrm>
            <a:custGeom>
              <a:avLst/>
              <a:gdLst/>
              <a:ahLst/>
              <a:cxnLst/>
              <a:rect l="l" t="t" r="r" b="b"/>
              <a:pathLst>
                <a:path w="4591" h="6809" fill="none" extrusionOk="0">
                  <a:moveTo>
                    <a:pt x="395" y="6809"/>
                  </a:moveTo>
                  <a:cubicBezTo>
                    <a:pt x="0" y="5320"/>
                    <a:pt x="61" y="3648"/>
                    <a:pt x="791" y="2310"/>
                  </a:cubicBezTo>
                  <a:cubicBezTo>
                    <a:pt x="1550" y="943"/>
                    <a:pt x="3070" y="0"/>
                    <a:pt x="4590"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9"/>
            <p:cNvSpPr/>
            <p:nvPr/>
          </p:nvSpPr>
          <p:spPr>
            <a:xfrm>
              <a:off x="8075599" y="2448817"/>
              <a:ext cx="83930" cy="281897"/>
            </a:xfrm>
            <a:custGeom>
              <a:avLst/>
              <a:gdLst/>
              <a:ahLst/>
              <a:cxnLst/>
              <a:rect l="l" t="t" r="r" b="b"/>
              <a:pathLst>
                <a:path w="2767" h="9302" fill="none" extrusionOk="0">
                  <a:moveTo>
                    <a:pt x="0" y="1"/>
                  </a:moveTo>
                  <a:lnTo>
                    <a:pt x="2766" y="9302"/>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9"/>
            <p:cNvSpPr/>
            <p:nvPr/>
          </p:nvSpPr>
          <p:spPr>
            <a:xfrm>
              <a:off x="7173859" y="1088205"/>
              <a:ext cx="308876" cy="77399"/>
            </a:xfrm>
            <a:custGeom>
              <a:avLst/>
              <a:gdLst/>
              <a:ahLst/>
              <a:cxnLst/>
              <a:rect l="l" t="t" r="r" b="b"/>
              <a:pathLst>
                <a:path w="10183" h="2554" fill="none" extrusionOk="0">
                  <a:moveTo>
                    <a:pt x="0" y="2554"/>
                  </a:moveTo>
                  <a:cubicBezTo>
                    <a:pt x="2979" y="609"/>
                    <a:pt x="6779" y="1"/>
                    <a:pt x="10183" y="9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9"/>
            <p:cNvSpPr/>
            <p:nvPr/>
          </p:nvSpPr>
          <p:spPr>
            <a:xfrm>
              <a:off x="7186751" y="1185855"/>
              <a:ext cx="311666" cy="53458"/>
            </a:xfrm>
            <a:custGeom>
              <a:avLst/>
              <a:gdLst/>
              <a:ahLst/>
              <a:cxnLst/>
              <a:rect l="l" t="t" r="r" b="b"/>
              <a:pathLst>
                <a:path w="10275" h="1764" fill="none" extrusionOk="0">
                  <a:moveTo>
                    <a:pt x="1" y="1764"/>
                  </a:moveTo>
                  <a:cubicBezTo>
                    <a:pt x="1460" y="760"/>
                    <a:pt x="3344" y="669"/>
                    <a:pt x="5077" y="669"/>
                  </a:cubicBezTo>
                  <a:cubicBezTo>
                    <a:pt x="6840" y="669"/>
                    <a:pt x="8694" y="730"/>
                    <a:pt x="10275"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9"/>
            <p:cNvSpPr/>
            <p:nvPr/>
          </p:nvSpPr>
          <p:spPr>
            <a:xfrm>
              <a:off x="6827171" y="2049035"/>
              <a:ext cx="320888" cy="58064"/>
            </a:xfrm>
            <a:custGeom>
              <a:avLst/>
              <a:gdLst/>
              <a:ahLst/>
              <a:cxnLst/>
              <a:rect l="l" t="t" r="r" b="b"/>
              <a:pathLst>
                <a:path w="10579" h="1916" fill="none" extrusionOk="0">
                  <a:moveTo>
                    <a:pt x="1" y="0"/>
                  </a:moveTo>
                  <a:lnTo>
                    <a:pt x="10578" y="0"/>
                  </a:lnTo>
                  <a:lnTo>
                    <a:pt x="10578" y="1915"/>
                  </a:lnTo>
                  <a:lnTo>
                    <a:pt x="1" y="1915"/>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9"/>
            <p:cNvSpPr/>
            <p:nvPr/>
          </p:nvSpPr>
          <p:spPr>
            <a:xfrm>
              <a:off x="8073749" y="3241988"/>
              <a:ext cx="1301871" cy="208407"/>
            </a:xfrm>
            <a:custGeom>
              <a:avLst/>
              <a:gdLst/>
              <a:ahLst/>
              <a:cxnLst/>
              <a:rect l="l" t="t" r="r" b="b"/>
              <a:pathLst>
                <a:path w="42920" h="6877" extrusionOk="0">
                  <a:moveTo>
                    <a:pt x="42311" y="0"/>
                  </a:moveTo>
                  <a:cubicBezTo>
                    <a:pt x="42311" y="0"/>
                    <a:pt x="33497" y="4134"/>
                    <a:pt x="21885" y="4651"/>
                  </a:cubicBezTo>
                  <a:cubicBezTo>
                    <a:pt x="20222" y="4724"/>
                    <a:pt x="18672" y="4757"/>
                    <a:pt x="17229" y="4757"/>
                  </a:cubicBezTo>
                  <a:cubicBezTo>
                    <a:pt x="4930" y="4757"/>
                    <a:pt x="426" y="2371"/>
                    <a:pt x="426" y="2371"/>
                  </a:cubicBezTo>
                  <a:lnTo>
                    <a:pt x="1" y="3557"/>
                  </a:lnTo>
                  <a:cubicBezTo>
                    <a:pt x="1" y="3557"/>
                    <a:pt x="5265" y="6877"/>
                    <a:pt x="16192" y="6877"/>
                  </a:cubicBezTo>
                  <a:cubicBezTo>
                    <a:pt x="17636" y="6877"/>
                    <a:pt x="19179" y="6819"/>
                    <a:pt x="20822" y="6688"/>
                  </a:cubicBezTo>
                  <a:cubicBezTo>
                    <a:pt x="34895" y="5593"/>
                    <a:pt x="42919" y="1551"/>
                    <a:pt x="42919" y="1551"/>
                  </a:cubicBezTo>
                  <a:lnTo>
                    <a:pt x="423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9"/>
            <p:cNvSpPr/>
            <p:nvPr/>
          </p:nvSpPr>
          <p:spPr>
            <a:xfrm>
              <a:off x="7595229" y="2153110"/>
              <a:ext cx="355891" cy="199013"/>
            </a:xfrm>
            <a:custGeom>
              <a:avLst/>
              <a:gdLst/>
              <a:ahLst/>
              <a:cxnLst/>
              <a:rect l="l" t="t" r="r" b="b"/>
              <a:pathLst>
                <a:path w="11733" h="6567" extrusionOk="0">
                  <a:moveTo>
                    <a:pt x="395" y="1"/>
                  </a:moveTo>
                  <a:lnTo>
                    <a:pt x="0" y="852"/>
                  </a:lnTo>
                  <a:cubicBezTo>
                    <a:pt x="0" y="852"/>
                    <a:pt x="1003" y="3162"/>
                    <a:pt x="3708" y="4834"/>
                  </a:cubicBezTo>
                  <a:cubicBezTo>
                    <a:pt x="6414" y="6475"/>
                    <a:pt x="10943" y="6566"/>
                    <a:pt x="10943" y="6566"/>
                  </a:cubicBezTo>
                  <a:lnTo>
                    <a:pt x="11733" y="5351"/>
                  </a:lnTo>
                  <a:lnTo>
                    <a:pt x="11733" y="5351"/>
                  </a:lnTo>
                  <a:cubicBezTo>
                    <a:pt x="11733" y="5351"/>
                    <a:pt x="11693" y="5351"/>
                    <a:pt x="11619" y="5351"/>
                  </a:cubicBezTo>
                  <a:cubicBezTo>
                    <a:pt x="10915" y="5351"/>
                    <a:pt x="7104" y="5277"/>
                    <a:pt x="4712" y="3709"/>
                  </a:cubicBezTo>
                  <a:cubicBezTo>
                    <a:pt x="2067" y="2007"/>
                    <a:pt x="395" y="1"/>
                    <a:pt x="39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9"/>
            <p:cNvSpPr/>
            <p:nvPr/>
          </p:nvSpPr>
          <p:spPr>
            <a:xfrm>
              <a:off x="7864444" y="2320769"/>
              <a:ext cx="213935" cy="382328"/>
            </a:xfrm>
            <a:custGeom>
              <a:avLst/>
              <a:gdLst/>
              <a:ahLst/>
              <a:cxnLst/>
              <a:rect l="l" t="t" r="r" b="b"/>
              <a:pathLst>
                <a:path w="7053" h="12616" fill="none" extrusionOk="0">
                  <a:moveTo>
                    <a:pt x="7053" y="12615"/>
                  </a:moveTo>
                  <a:cubicBezTo>
                    <a:pt x="5776" y="11430"/>
                    <a:pt x="396" y="4986"/>
                    <a:pt x="1" y="4499"/>
                  </a:cubicBezTo>
                  <a:cubicBezTo>
                    <a:pt x="1217" y="2311"/>
                    <a:pt x="2858" y="1"/>
                    <a:pt x="285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9"/>
            <p:cNvSpPr/>
            <p:nvPr/>
          </p:nvSpPr>
          <p:spPr>
            <a:xfrm>
              <a:off x="7442164" y="2162323"/>
              <a:ext cx="531092" cy="759049"/>
            </a:xfrm>
            <a:custGeom>
              <a:avLst/>
              <a:gdLst/>
              <a:ahLst/>
              <a:cxnLst/>
              <a:rect l="l" t="t" r="r" b="b"/>
              <a:pathLst>
                <a:path w="17509" h="25047" fill="none" extrusionOk="0">
                  <a:moveTo>
                    <a:pt x="5320" y="1"/>
                  </a:moveTo>
                  <a:cubicBezTo>
                    <a:pt x="5320" y="1"/>
                    <a:pt x="3496" y="2949"/>
                    <a:pt x="1794" y="5806"/>
                  </a:cubicBezTo>
                  <a:cubicBezTo>
                    <a:pt x="61" y="8664"/>
                    <a:pt x="1" y="11156"/>
                    <a:pt x="1308" y="13041"/>
                  </a:cubicBezTo>
                  <a:cubicBezTo>
                    <a:pt x="2311" y="14500"/>
                    <a:pt x="12554" y="21612"/>
                    <a:pt x="17508" y="2504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9"/>
            <p:cNvSpPr/>
            <p:nvPr/>
          </p:nvSpPr>
          <p:spPr>
            <a:xfrm>
              <a:off x="7588768" y="2390779"/>
              <a:ext cx="275692" cy="67277"/>
            </a:xfrm>
            <a:custGeom>
              <a:avLst/>
              <a:gdLst/>
              <a:ahLst/>
              <a:cxnLst/>
              <a:rect l="l" t="t" r="r" b="b"/>
              <a:pathLst>
                <a:path w="9089" h="2220" fill="none" extrusionOk="0">
                  <a:moveTo>
                    <a:pt x="9089" y="2220"/>
                  </a:moveTo>
                  <a:cubicBezTo>
                    <a:pt x="9089" y="2220"/>
                    <a:pt x="4256" y="1"/>
                    <a:pt x="0" y="170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9"/>
            <p:cNvSpPr/>
            <p:nvPr/>
          </p:nvSpPr>
          <p:spPr>
            <a:xfrm>
              <a:off x="8236946" y="978584"/>
              <a:ext cx="125425" cy="108734"/>
            </a:xfrm>
            <a:custGeom>
              <a:avLst/>
              <a:gdLst/>
              <a:ahLst/>
              <a:cxnLst/>
              <a:rect l="l" t="t" r="r" b="b"/>
              <a:pathLst>
                <a:path w="4135" h="3588" extrusionOk="0">
                  <a:moveTo>
                    <a:pt x="2341" y="1"/>
                  </a:moveTo>
                  <a:cubicBezTo>
                    <a:pt x="2341" y="1"/>
                    <a:pt x="2250" y="153"/>
                    <a:pt x="1612" y="456"/>
                  </a:cubicBezTo>
                  <a:cubicBezTo>
                    <a:pt x="1434" y="541"/>
                    <a:pt x="1243" y="571"/>
                    <a:pt x="1059" y="571"/>
                  </a:cubicBezTo>
                  <a:cubicBezTo>
                    <a:pt x="581" y="571"/>
                    <a:pt x="153" y="365"/>
                    <a:pt x="153" y="365"/>
                  </a:cubicBezTo>
                  <a:lnTo>
                    <a:pt x="153" y="365"/>
                  </a:lnTo>
                  <a:cubicBezTo>
                    <a:pt x="153" y="365"/>
                    <a:pt x="1" y="2554"/>
                    <a:pt x="4134" y="3587"/>
                  </a:cubicBezTo>
                  <a:lnTo>
                    <a:pt x="234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9"/>
            <p:cNvSpPr/>
            <p:nvPr/>
          </p:nvSpPr>
          <p:spPr>
            <a:xfrm>
              <a:off x="8102324" y="95250"/>
              <a:ext cx="956141" cy="945031"/>
            </a:xfrm>
            <a:custGeom>
              <a:avLst/>
              <a:gdLst/>
              <a:ahLst/>
              <a:cxnLst/>
              <a:rect l="l" t="t" r="r" b="b"/>
              <a:pathLst>
                <a:path w="31522" h="31184" extrusionOk="0">
                  <a:moveTo>
                    <a:pt x="11058" y="0"/>
                  </a:moveTo>
                  <a:cubicBezTo>
                    <a:pt x="10439" y="0"/>
                    <a:pt x="9819" y="74"/>
                    <a:pt x="9211" y="240"/>
                  </a:cubicBezTo>
                  <a:cubicBezTo>
                    <a:pt x="4104" y="1608"/>
                    <a:pt x="3010" y="6775"/>
                    <a:pt x="3253" y="10089"/>
                  </a:cubicBezTo>
                  <a:cubicBezTo>
                    <a:pt x="2068" y="11000"/>
                    <a:pt x="1" y="12733"/>
                    <a:pt x="1" y="16563"/>
                  </a:cubicBezTo>
                  <a:cubicBezTo>
                    <a:pt x="1" y="20362"/>
                    <a:pt x="2341" y="20393"/>
                    <a:pt x="2341" y="20393"/>
                  </a:cubicBezTo>
                  <a:lnTo>
                    <a:pt x="3770" y="19876"/>
                  </a:lnTo>
                  <a:cubicBezTo>
                    <a:pt x="3770" y="19876"/>
                    <a:pt x="4955" y="19967"/>
                    <a:pt x="5594" y="20666"/>
                  </a:cubicBezTo>
                  <a:cubicBezTo>
                    <a:pt x="5350" y="19876"/>
                    <a:pt x="5563" y="17627"/>
                    <a:pt x="5563" y="17627"/>
                  </a:cubicBezTo>
                  <a:cubicBezTo>
                    <a:pt x="5563" y="17627"/>
                    <a:pt x="8962" y="14739"/>
                    <a:pt x="15551" y="14739"/>
                  </a:cubicBezTo>
                  <a:cubicBezTo>
                    <a:pt x="15586" y="14739"/>
                    <a:pt x="15620" y="14739"/>
                    <a:pt x="15655" y="14739"/>
                  </a:cubicBezTo>
                  <a:cubicBezTo>
                    <a:pt x="22342" y="14739"/>
                    <a:pt x="23345" y="15408"/>
                    <a:pt x="23345" y="15408"/>
                  </a:cubicBezTo>
                  <a:lnTo>
                    <a:pt x="23618" y="20058"/>
                  </a:lnTo>
                  <a:lnTo>
                    <a:pt x="23953" y="19846"/>
                  </a:lnTo>
                  <a:cubicBezTo>
                    <a:pt x="23953" y="19846"/>
                    <a:pt x="24302" y="17578"/>
                    <a:pt x="25473" y="17578"/>
                  </a:cubicBezTo>
                  <a:cubicBezTo>
                    <a:pt x="25596" y="17578"/>
                    <a:pt x="25727" y="17602"/>
                    <a:pt x="25868" y="17657"/>
                  </a:cubicBezTo>
                  <a:cubicBezTo>
                    <a:pt x="27357" y="18265"/>
                    <a:pt x="27904" y="19997"/>
                    <a:pt x="28086" y="21183"/>
                  </a:cubicBezTo>
                  <a:cubicBezTo>
                    <a:pt x="28238" y="22368"/>
                    <a:pt x="27752" y="25864"/>
                    <a:pt x="27327" y="26685"/>
                  </a:cubicBezTo>
                  <a:cubicBezTo>
                    <a:pt x="26901" y="27475"/>
                    <a:pt x="25442" y="27536"/>
                    <a:pt x="25442" y="27536"/>
                  </a:cubicBezTo>
                  <a:lnTo>
                    <a:pt x="23892" y="26685"/>
                  </a:lnTo>
                  <a:lnTo>
                    <a:pt x="23892" y="26685"/>
                  </a:lnTo>
                  <a:cubicBezTo>
                    <a:pt x="23953" y="28356"/>
                    <a:pt x="23831" y="29906"/>
                    <a:pt x="23314" y="31183"/>
                  </a:cubicBezTo>
                  <a:cubicBezTo>
                    <a:pt x="27235" y="29967"/>
                    <a:pt x="27448" y="26806"/>
                    <a:pt x="27448" y="26806"/>
                  </a:cubicBezTo>
                  <a:cubicBezTo>
                    <a:pt x="27448" y="26806"/>
                    <a:pt x="31521" y="24800"/>
                    <a:pt x="31156" y="19116"/>
                  </a:cubicBezTo>
                  <a:cubicBezTo>
                    <a:pt x="30822" y="13402"/>
                    <a:pt x="27904" y="12551"/>
                    <a:pt x="27904" y="12551"/>
                  </a:cubicBezTo>
                  <a:cubicBezTo>
                    <a:pt x="27904" y="12551"/>
                    <a:pt x="27509" y="9237"/>
                    <a:pt x="25624" y="6289"/>
                  </a:cubicBezTo>
                  <a:cubicBezTo>
                    <a:pt x="24342" y="4262"/>
                    <a:pt x="22285" y="3938"/>
                    <a:pt x="21102" y="3938"/>
                  </a:cubicBezTo>
                  <a:cubicBezTo>
                    <a:pt x="20546" y="3938"/>
                    <a:pt x="20184" y="4009"/>
                    <a:pt x="20184" y="4009"/>
                  </a:cubicBezTo>
                  <a:cubicBezTo>
                    <a:pt x="20184" y="4009"/>
                    <a:pt x="15632" y="0"/>
                    <a:pt x="11058"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9"/>
            <p:cNvSpPr/>
            <p:nvPr/>
          </p:nvSpPr>
          <p:spPr>
            <a:xfrm>
              <a:off x="8718257" y="1164670"/>
              <a:ext cx="133706" cy="231227"/>
            </a:xfrm>
            <a:custGeom>
              <a:avLst/>
              <a:gdLst/>
              <a:ahLst/>
              <a:cxnLst/>
              <a:rect l="l" t="t" r="r" b="b"/>
              <a:pathLst>
                <a:path w="4408" h="7630" fill="none" extrusionOk="0">
                  <a:moveTo>
                    <a:pt x="4408" y="7630"/>
                  </a:moveTo>
                  <a:cubicBezTo>
                    <a:pt x="3860" y="7265"/>
                    <a:pt x="1611" y="5654"/>
                    <a:pt x="912" y="3861"/>
                  </a:cubicBezTo>
                  <a:cubicBezTo>
                    <a:pt x="91" y="1855"/>
                    <a:pt x="0" y="0"/>
                    <a:pt x="0"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9"/>
            <p:cNvSpPr/>
            <p:nvPr/>
          </p:nvSpPr>
          <p:spPr>
            <a:xfrm>
              <a:off x="8851939" y="1366426"/>
              <a:ext cx="234228" cy="57125"/>
            </a:xfrm>
            <a:custGeom>
              <a:avLst/>
              <a:gdLst/>
              <a:ahLst/>
              <a:cxnLst/>
              <a:rect l="l" t="t" r="r" b="b"/>
              <a:pathLst>
                <a:path w="7722" h="1885" fill="none" extrusionOk="0">
                  <a:moveTo>
                    <a:pt x="7721" y="1885"/>
                  </a:moveTo>
                  <a:lnTo>
                    <a:pt x="730" y="0"/>
                  </a:lnTo>
                  <a:lnTo>
                    <a:pt x="92" y="1034"/>
                  </a:lnTo>
                  <a:cubicBezTo>
                    <a:pt x="92" y="1034"/>
                    <a:pt x="61" y="1003"/>
                    <a:pt x="1" y="9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9"/>
            <p:cNvSpPr/>
            <p:nvPr/>
          </p:nvSpPr>
          <p:spPr>
            <a:xfrm>
              <a:off x="7579547" y="1359031"/>
              <a:ext cx="803993" cy="980124"/>
            </a:xfrm>
            <a:custGeom>
              <a:avLst/>
              <a:gdLst/>
              <a:ahLst/>
              <a:cxnLst/>
              <a:rect l="l" t="t" r="r" b="b"/>
              <a:pathLst>
                <a:path w="26506" h="32342" fill="none" extrusionOk="0">
                  <a:moveTo>
                    <a:pt x="26506" y="1338"/>
                  </a:moveTo>
                  <a:lnTo>
                    <a:pt x="26445" y="1430"/>
                  </a:lnTo>
                  <a:lnTo>
                    <a:pt x="25259" y="1"/>
                  </a:lnTo>
                  <a:lnTo>
                    <a:pt x="22250" y="1399"/>
                  </a:lnTo>
                  <a:lnTo>
                    <a:pt x="22250" y="2311"/>
                  </a:lnTo>
                  <a:cubicBezTo>
                    <a:pt x="22250" y="2311"/>
                    <a:pt x="17144" y="3496"/>
                    <a:pt x="14590" y="5320"/>
                  </a:cubicBezTo>
                  <a:cubicBezTo>
                    <a:pt x="12068" y="7174"/>
                    <a:pt x="10487" y="9150"/>
                    <a:pt x="10487" y="9150"/>
                  </a:cubicBezTo>
                  <a:lnTo>
                    <a:pt x="0" y="24865"/>
                  </a:lnTo>
                  <a:cubicBezTo>
                    <a:pt x="0" y="24865"/>
                    <a:pt x="3526" y="32342"/>
                    <a:pt x="15259" y="31734"/>
                  </a:cubicBezTo>
                  <a:cubicBezTo>
                    <a:pt x="14134" y="30427"/>
                    <a:pt x="12554" y="26840"/>
                    <a:pt x="13587" y="23740"/>
                  </a:cubicBezTo>
                  <a:cubicBezTo>
                    <a:pt x="14651" y="20609"/>
                    <a:pt x="16110" y="18481"/>
                    <a:pt x="15776" y="158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9"/>
            <p:cNvSpPr/>
            <p:nvPr/>
          </p:nvSpPr>
          <p:spPr>
            <a:xfrm>
              <a:off x="8383551" y="1158215"/>
              <a:ext cx="71008" cy="241379"/>
            </a:xfrm>
            <a:custGeom>
              <a:avLst/>
              <a:gdLst/>
              <a:ahLst/>
              <a:cxnLst/>
              <a:rect l="l" t="t" r="r" b="b"/>
              <a:pathLst>
                <a:path w="2341" h="7965" fill="none" extrusionOk="0">
                  <a:moveTo>
                    <a:pt x="2219" y="1"/>
                  </a:moveTo>
                  <a:cubicBezTo>
                    <a:pt x="2219" y="1"/>
                    <a:pt x="2341" y="3131"/>
                    <a:pt x="1794" y="4621"/>
                  </a:cubicBezTo>
                  <a:cubicBezTo>
                    <a:pt x="1338" y="5897"/>
                    <a:pt x="244" y="7569"/>
                    <a:pt x="1" y="796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9"/>
            <p:cNvSpPr/>
            <p:nvPr/>
          </p:nvSpPr>
          <p:spPr>
            <a:xfrm>
              <a:off x="7997216" y="1769906"/>
              <a:ext cx="46136" cy="175951"/>
            </a:xfrm>
            <a:custGeom>
              <a:avLst/>
              <a:gdLst/>
              <a:ahLst/>
              <a:cxnLst/>
              <a:rect l="l" t="t" r="r" b="b"/>
              <a:pathLst>
                <a:path w="1521" h="5806" fill="none" extrusionOk="0">
                  <a:moveTo>
                    <a:pt x="1" y="0"/>
                  </a:moveTo>
                  <a:cubicBezTo>
                    <a:pt x="1" y="0"/>
                    <a:pt x="1521" y="2918"/>
                    <a:pt x="1490" y="580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9"/>
            <p:cNvSpPr/>
            <p:nvPr/>
          </p:nvSpPr>
          <p:spPr>
            <a:xfrm>
              <a:off x="8090342" y="2681880"/>
              <a:ext cx="398326" cy="112432"/>
            </a:xfrm>
            <a:custGeom>
              <a:avLst/>
              <a:gdLst/>
              <a:ahLst/>
              <a:cxnLst/>
              <a:rect l="l" t="t" r="r" b="b"/>
              <a:pathLst>
                <a:path w="13132" h="3710" fill="none" extrusionOk="0">
                  <a:moveTo>
                    <a:pt x="8086" y="2250"/>
                  </a:moveTo>
                  <a:lnTo>
                    <a:pt x="10305" y="2585"/>
                  </a:lnTo>
                  <a:cubicBezTo>
                    <a:pt x="10305" y="2585"/>
                    <a:pt x="11460" y="3405"/>
                    <a:pt x="12037" y="3557"/>
                  </a:cubicBezTo>
                  <a:cubicBezTo>
                    <a:pt x="12645" y="3709"/>
                    <a:pt x="12980" y="3618"/>
                    <a:pt x="13132" y="2828"/>
                  </a:cubicBezTo>
                  <a:cubicBezTo>
                    <a:pt x="12736" y="2554"/>
                    <a:pt x="11733" y="1034"/>
                    <a:pt x="11673" y="1034"/>
                  </a:cubicBezTo>
                  <a:cubicBezTo>
                    <a:pt x="11612" y="1034"/>
                    <a:pt x="8056" y="62"/>
                    <a:pt x="7448" y="31"/>
                  </a:cubicBezTo>
                  <a:cubicBezTo>
                    <a:pt x="6870" y="1"/>
                    <a:pt x="2858" y="1855"/>
                    <a:pt x="2372" y="1886"/>
                  </a:cubicBezTo>
                  <a:cubicBezTo>
                    <a:pt x="1916" y="1886"/>
                    <a:pt x="1703" y="2068"/>
                    <a:pt x="1703" y="2068"/>
                  </a:cubicBezTo>
                  <a:cubicBezTo>
                    <a:pt x="1703" y="2068"/>
                    <a:pt x="973" y="1399"/>
                    <a:pt x="1" y="48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9"/>
            <p:cNvSpPr/>
            <p:nvPr/>
          </p:nvSpPr>
          <p:spPr>
            <a:xfrm>
              <a:off x="7633026" y="2044428"/>
              <a:ext cx="365143" cy="206347"/>
            </a:xfrm>
            <a:custGeom>
              <a:avLst/>
              <a:gdLst/>
              <a:ahLst/>
              <a:cxnLst/>
              <a:rect l="l" t="t" r="r" b="b"/>
              <a:pathLst>
                <a:path w="12038" h="6809" fill="none" extrusionOk="0">
                  <a:moveTo>
                    <a:pt x="0" y="0"/>
                  </a:moveTo>
                  <a:cubicBezTo>
                    <a:pt x="0" y="0"/>
                    <a:pt x="3952" y="6809"/>
                    <a:pt x="12037" y="623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9"/>
            <p:cNvSpPr/>
            <p:nvPr/>
          </p:nvSpPr>
          <p:spPr>
            <a:xfrm>
              <a:off x="8124468" y="2401841"/>
              <a:ext cx="64578" cy="319657"/>
            </a:xfrm>
            <a:custGeom>
              <a:avLst/>
              <a:gdLst/>
              <a:ahLst/>
              <a:cxnLst/>
              <a:rect l="l" t="t" r="r" b="b"/>
              <a:pathLst>
                <a:path w="2129" h="10548" fill="none" extrusionOk="0">
                  <a:moveTo>
                    <a:pt x="0" y="1"/>
                  </a:moveTo>
                  <a:cubicBezTo>
                    <a:pt x="61" y="2676"/>
                    <a:pt x="1581" y="6809"/>
                    <a:pt x="2128"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9"/>
            <p:cNvSpPr/>
            <p:nvPr/>
          </p:nvSpPr>
          <p:spPr>
            <a:xfrm>
              <a:off x="8060857" y="3023654"/>
              <a:ext cx="1299990" cy="376782"/>
            </a:xfrm>
            <a:custGeom>
              <a:avLst/>
              <a:gdLst/>
              <a:ahLst/>
              <a:cxnLst/>
              <a:rect l="l" t="t" r="r" b="b"/>
              <a:pathLst>
                <a:path w="42858" h="12433" fill="none" extrusionOk="0">
                  <a:moveTo>
                    <a:pt x="2614" y="1"/>
                  </a:moveTo>
                  <a:cubicBezTo>
                    <a:pt x="2614" y="1"/>
                    <a:pt x="578" y="6141"/>
                    <a:pt x="0" y="8876"/>
                  </a:cubicBezTo>
                  <a:cubicBezTo>
                    <a:pt x="2219" y="11065"/>
                    <a:pt x="10547" y="12433"/>
                    <a:pt x="22462" y="11885"/>
                  </a:cubicBezTo>
                  <a:cubicBezTo>
                    <a:pt x="34347" y="11338"/>
                    <a:pt x="42858" y="7144"/>
                    <a:pt x="42858" y="714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9"/>
            <p:cNvSpPr/>
            <p:nvPr/>
          </p:nvSpPr>
          <p:spPr>
            <a:xfrm>
              <a:off x="8254479" y="1400491"/>
              <a:ext cx="718243" cy="514033"/>
            </a:xfrm>
            <a:custGeom>
              <a:avLst/>
              <a:gdLst/>
              <a:ahLst/>
              <a:cxnLst/>
              <a:rect l="l" t="t" r="r" b="b"/>
              <a:pathLst>
                <a:path w="23679" h="16962" fill="none" extrusionOk="0">
                  <a:moveTo>
                    <a:pt x="0" y="913"/>
                  </a:moveTo>
                  <a:cubicBezTo>
                    <a:pt x="0" y="913"/>
                    <a:pt x="9757" y="13588"/>
                    <a:pt x="13921" y="16961"/>
                  </a:cubicBezTo>
                  <a:cubicBezTo>
                    <a:pt x="18025" y="11399"/>
                    <a:pt x="23678" y="1"/>
                    <a:pt x="2367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09"/>
            <p:cNvSpPr/>
            <p:nvPr/>
          </p:nvSpPr>
          <p:spPr>
            <a:xfrm>
              <a:off x="8345754" y="1359031"/>
              <a:ext cx="522781" cy="384146"/>
            </a:xfrm>
            <a:custGeom>
              <a:avLst/>
              <a:gdLst/>
              <a:ahLst/>
              <a:cxnLst/>
              <a:rect l="l" t="t" r="r" b="b"/>
              <a:pathLst>
                <a:path w="17235" h="12676" fill="none" extrusionOk="0">
                  <a:moveTo>
                    <a:pt x="17235" y="578"/>
                  </a:moveTo>
                  <a:cubicBezTo>
                    <a:pt x="17235" y="578"/>
                    <a:pt x="12706" y="8208"/>
                    <a:pt x="10517" y="12676"/>
                  </a:cubicBezTo>
                  <a:cubicBezTo>
                    <a:pt x="5715" y="6566"/>
                    <a:pt x="0" y="1"/>
                    <a:pt x="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9"/>
            <p:cNvSpPr/>
            <p:nvPr/>
          </p:nvSpPr>
          <p:spPr>
            <a:xfrm>
              <a:off x="8261850" y="558526"/>
              <a:ext cx="570736" cy="639284"/>
            </a:xfrm>
            <a:custGeom>
              <a:avLst/>
              <a:gdLst/>
              <a:ahLst/>
              <a:cxnLst/>
              <a:rect l="l" t="t" r="r" b="b"/>
              <a:pathLst>
                <a:path w="18816" h="21095" fill="none" extrusionOk="0">
                  <a:moveTo>
                    <a:pt x="304" y="2158"/>
                  </a:moveTo>
                  <a:cubicBezTo>
                    <a:pt x="304" y="2158"/>
                    <a:pt x="0" y="7356"/>
                    <a:pt x="1216" y="12645"/>
                  </a:cubicBezTo>
                  <a:cubicBezTo>
                    <a:pt x="2371" y="17751"/>
                    <a:pt x="5593" y="21095"/>
                    <a:pt x="11216" y="20821"/>
                  </a:cubicBezTo>
                  <a:cubicBezTo>
                    <a:pt x="16809" y="20548"/>
                    <a:pt x="18481" y="16687"/>
                    <a:pt x="18633" y="11885"/>
                  </a:cubicBezTo>
                  <a:cubicBezTo>
                    <a:pt x="18815" y="7082"/>
                    <a:pt x="18025" y="0"/>
                    <a:pt x="1802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9"/>
            <p:cNvSpPr/>
            <p:nvPr/>
          </p:nvSpPr>
          <p:spPr>
            <a:xfrm>
              <a:off x="8827034" y="584318"/>
              <a:ext cx="140166" cy="385964"/>
            </a:xfrm>
            <a:custGeom>
              <a:avLst/>
              <a:gdLst/>
              <a:ahLst/>
              <a:cxnLst/>
              <a:rect l="l" t="t" r="r" b="b"/>
              <a:pathLst>
                <a:path w="4621" h="12736" fill="none" extrusionOk="0">
                  <a:moveTo>
                    <a:pt x="1" y="3860"/>
                  </a:moveTo>
                  <a:cubicBezTo>
                    <a:pt x="1" y="3860"/>
                    <a:pt x="1125" y="0"/>
                    <a:pt x="2888" y="1976"/>
                  </a:cubicBezTo>
                  <a:cubicBezTo>
                    <a:pt x="4621" y="3952"/>
                    <a:pt x="4621" y="7265"/>
                    <a:pt x="3648" y="10000"/>
                  </a:cubicBezTo>
                  <a:cubicBezTo>
                    <a:pt x="2645" y="12736"/>
                    <a:pt x="183" y="10669"/>
                    <a:pt x="183" y="106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09"/>
            <p:cNvSpPr/>
            <p:nvPr/>
          </p:nvSpPr>
          <p:spPr>
            <a:xfrm>
              <a:off x="8132749" y="677361"/>
              <a:ext cx="173381" cy="337143"/>
            </a:xfrm>
            <a:custGeom>
              <a:avLst/>
              <a:gdLst/>
              <a:ahLst/>
              <a:cxnLst/>
              <a:rect l="l" t="t" r="r" b="b"/>
              <a:pathLst>
                <a:path w="5716" h="11125" fill="none" extrusionOk="0">
                  <a:moveTo>
                    <a:pt x="4256" y="1338"/>
                  </a:moveTo>
                  <a:cubicBezTo>
                    <a:pt x="4256" y="1338"/>
                    <a:pt x="3253" y="0"/>
                    <a:pt x="1703" y="1338"/>
                  </a:cubicBezTo>
                  <a:cubicBezTo>
                    <a:pt x="122" y="2675"/>
                    <a:pt x="1" y="6322"/>
                    <a:pt x="1460" y="8511"/>
                  </a:cubicBezTo>
                  <a:cubicBezTo>
                    <a:pt x="2949" y="10699"/>
                    <a:pt x="5290" y="11125"/>
                    <a:pt x="5715" y="97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9"/>
            <p:cNvSpPr/>
            <p:nvPr/>
          </p:nvSpPr>
          <p:spPr>
            <a:xfrm>
              <a:off x="8328221" y="812773"/>
              <a:ext cx="497908" cy="185164"/>
            </a:xfrm>
            <a:custGeom>
              <a:avLst/>
              <a:gdLst/>
              <a:ahLst/>
              <a:cxnLst/>
              <a:rect l="l" t="t" r="r" b="b"/>
              <a:pathLst>
                <a:path w="16415" h="6110" fill="none" extrusionOk="0">
                  <a:moveTo>
                    <a:pt x="1" y="6110"/>
                  </a:moveTo>
                  <a:cubicBezTo>
                    <a:pt x="1" y="6110"/>
                    <a:pt x="1156" y="1429"/>
                    <a:pt x="7721" y="730"/>
                  </a:cubicBezTo>
                  <a:cubicBezTo>
                    <a:pt x="14256" y="0"/>
                    <a:pt x="16414" y="3739"/>
                    <a:pt x="16414" y="373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9"/>
            <p:cNvSpPr/>
            <p:nvPr/>
          </p:nvSpPr>
          <p:spPr>
            <a:xfrm>
              <a:off x="8249869" y="534553"/>
              <a:ext cx="600220" cy="119796"/>
            </a:xfrm>
            <a:custGeom>
              <a:avLst/>
              <a:gdLst/>
              <a:ahLst/>
              <a:cxnLst/>
              <a:rect l="l" t="t" r="r" b="b"/>
              <a:pathLst>
                <a:path w="19788" h="3953" fill="none" extrusionOk="0">
                  <a:moveTo>
                    <a:pt x="0" y="3952"/>
                  </a:moveTo>
                  <a:cubicBezTo>
                    <a:pt x="0" y="3952"/>
                    <a:pt x="2310" y="700"/>
                    <a:pt x="9544" y="366"/>
                  </a:cubicBezTo>
                  <a:cubicBezTo>
                    <a:pt x="16748" y="1"/>
                    <a:pt x="19788" y="1338"/>
                    <a:pt x="19788" y="13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9"/>
            <p:cNvSpPr/>
            <p:nvPr/>
          </p:nvSpPr>
          <p:spPr>
            <a:xfrm>
              <a:off x="8213892" y="471908"/>
              <a:ext cx="664797" cy="214681"/>
            </a:xfrm>
            <a:custGeom>
              <a:avLst/>
              <a:gdLst/>
              <a:ahLst/>
              <a:cxnLst/>
              <a:rect l="l" t="t" r="r" b="b"/>
              <a:pathLst>
                <a:path w="21917" h="7084" fill="none" extrusionOk="0">
                  <a:moveTo>
                    <a:pt x="335" y="7083"/>
                  </a:moveTo>
                  <a:cubicBezTo>
                    <a:pt x="183" y="6627"/>
                    <a:pt x="1" y="5807"/>
                    <a:pt x="457" y="4925"/>
                  </a:cubicBezTo>
                  <a:cubicBezTo>
                    <a:pt x="1125" y="3648"/>
                    <a:pt x="5016" y="548"/>
                    <a:pt x="10913" y="275"/>
                  </a:cubicBezTo>
                  <a:cubicBezTo>
                    <a:pt x="16779" y="1"/>
                    <a:pt x="21035" y="1430"/>
                    <a:pt x="21490" y="2250"/>
                  </a:cubicBezTo>
                  <a:cubicBezTo>
                    <a:pt x="21916" y="3041"/>
                    <a:pt x="21399" y="5168"/>
                    <a:pt x="21399" y="516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09"/>
            <p:cNvSpPr/>
            <p:nvPr/>
          </p:nvSpPr>
          <p:spPr>
            <a:xfrm>
              <a:off x="8291335" y="2731644"/>
              <a:ext cx="204714" cy="151101"/>
            </a:xfrm>
            <a:custGeom>
              <a:avLst/>
              <a:gdLst/>
              <a:ahLst/>
              <a:cxnLst/>
              <a:rect l="l" t="t" r="r" b="b"/>
              <a:pathLst>
                <a:path w="6749" h="4986" fill="none" extrusionOk="0">
                  <a:moveTo>
                    <a:pt x="1" y="2888"/>
                  </a:moveTo>
                  <a:lnTo>
                    <a:pt x="4135" y="3313"/>
                  </a:lnTo>
                  <a:cubicBezTo>
                    <a:pt x="4135" y="3313"/>
                    <a:pt x="5624" y="4894"/>
                    <a:pt x="5928" y="4924"/>
                  </a:cubicBezTo>
                  <a:cubicBezTo>
                    <a:pt x="6202" y="4985"/>
                    <a:pt x="6536" y="4985"/>
                    <a:pt x="6749" y="4317"/>
                  </a:cubicBezTo>
                  <a:cubicBezTo>
                    <a:pt x="6506" y="3891"/>
                    <a:pt x="5807" y="2918"/>
                    <a:pt x="5807" y="2918"/>
                  </a:cubicBezTo>
                  <a:cubicBezTo>
                    <a:pt x="5807" y="2918"/>
                    <a:pt x="4712" y="1520"/>
                    <a:pt x="4226" y="1216"/>
                  </a:cubicBezTo>
                  <a:cubicBezTo>
                    <a:pt x="3709" y="882"/>
                    <a:pt x="366" y="547"/>
                    <a:pt x="366" y="547"/>
                  </a:cubicBezTo>
                  <a:lnTo>
                    <a:pt x="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9"/>
            <p:cNvSpPr/>
            <p:nvPr/>
          </p:nvSpPr>
          <p:spPr>
            <a:xfrm>
              <a:off x="8064527" y="2738100"/>
              <a:ext cx="81170" cy="119765"/>
            </a:xfrm>
            <a:custGeom>
              <a:avLst/>
              <a:gdLst/>
              <a:ahLst/>
              <a:cxnLst/>
              <a:rect l="l" t="t" r="r" b="b"/>
              <a:pathLst>
                <a:path w="2676" h="3952" fill="none" extrusionOk="0">
                  <a:moveTo>
                    <a:pt x="2675" y="0"/>
                  </a:moveTo>
                  <a:cubicBezTo>
                    <a:pt x="2675" y="0"/>
                    <a:pt x="700" y="1398"/>
                    <a:pt x="1" y="39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9"/>
            <p:cNvSpPr/>
            <p:nvPr/>
          </p:nvSpPr>
          <p:spPr>
            <a:xfrm>
              <a:off x="7974162" y="2800745"/>
              <a:ext cx="520961" cy="223863"/>
            </a:xfrm>
            <a:custGeom>
              <a:avLst/>
              <a:gdLst/>
              <a:ahLst/>
              <a:cxnLst/>
              <a:rect l="l" t="t" r="r" b="b"/>
              <a:pathLst>
                <a:path w="17175" h="7387" fill="none" extrusionOk="0">
                  <a:moveTo>
                    <a:pt x="1" y="4772"/>
                  </a:moveTo>
                  <a:cubicBezTo>
                    <a:pt x="1551" y="5836"/>
                    <a:pt x="2524" y="6505"/>
                    <a:pt x="2524" y="6505"/>
                  </a:cubicBezTo>
                  <a:cubicBezTo>
                    <a:pt x="2524" y="6505"/>
                    <a:pt x="4743" y="7386"/>
                    <a:pt x="6019" y="7204"/>
                  </a:cubicBezTo>
                  <a:cubicBezTo>
                    <a:pt x="7296" y="7021"/>
                    <a:pt x="10487" y="5654"/>
                    <a:pt x="10487" y="5654"/>
                  </a:cubicBezTo>
                  <a:lnTo>
                    <a:pt x="13405" y="5350"/>
                  </a:lnTo>
                  <a:cubicBezTo>
                    <a:pt x="13405" y="5350"/>
                    <a:pt x="15077" y="6261"/>
                    <a:pt x="15624" y="6596"/>
                  </a:cubicBezTo>
                  <a:cubicBezTo>
                    <a:pt x="16171" y="6930"/>
                    <a:pt x="16749" y="6018"/>
                    <a:pt x="16323" y="5532"/>
                  </a:cubicBezTo>
                  <a:cubicBezTo>
                    <a:pt x="15928" y="5046"/>
                    <a:pt x="13922" y="3556"/>
                    <a:pt x="13922" y="3556"/>
                  </a:cubicBezTo>
                  <a:lnTo>
                    <a:pt x="10943" y="3344"/>
                  </a:lnTo>
                  <a:cubicBezTo>
                    <a:pt x="10305" y="3100"/>
                    <a:pt x="10731" y="2857"/>
                    <a:pt x="10731" y="2857"/>
                  </a:cubicBezTo>
                  <a:lnTo>
                    <a:pt x="13709" y="2979"/>
                  </a:lnTo>
                  <a:cubicBezTo>
                    <a:pt x="13709" y="2979"/>
                    <a:pt x="15047" y="4225"/>
                    <a:pt x="15746" y="4468"/>
                  </a:cubicBezTo>
                  <a:cubicBezTo>
                    <a:pt x="16415" y="4711"/>
                    <a:pt x="17114" y="4651"/>
                    <a:pt x="17174" y="3739"/>
                  </a:cubicBezTo>
                  <a:cubicBezTo>
                    <a:pt x="16354" y="3313"/>
                    <a:pt x="14408" y="1064"/>
                    <a:pt x="14408" y="1064"/>
                  </a:cubicBezTo>
                  <a:lnTo>
                    <a:pt x="13132" y="851"/>
                  </a:lnTo>
                  <a:lnTo>
                    <a:pt x="10305" y="608"/>
                  </a:lnTo>
                  <a:lnTo>
                    <a:pt x="1003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9"/>
            <p:cNvSpPr/>
            <p:nvPr/>
          </p:nvSpPr>
          <p:spPr>
            <a:xfrm>
              <a:off x="8056246" y="3310149"/>
              <a:ext cx="201013" cy="1995221"/>
            </a:xfrm>
            <a:custGeom>
              <a:avLst/>
              <a:gdLst/>
              <a:ahLst/>
              <a:cxnLst/>
              <a:rect l="l" t="t" r="r" b="b"/>
              <a:pathLst>
                <a:path w="6627" h="65838" fill="none" extrusionOk="0">
                  <a:moveTo>
                    <a:pt x="821" y="1"/>
                  </a:moveTo>
                  <a:cubicBezTo>
                    <a:pt x="821" y="1"/>
                    <a:pt x="0" y="4499"/>
                    <a:pt x="547" y="12554"/>
                  </a:cubicBezTo>
                  <a:cubicBezTo>
                    <a:pt x="1094" y="20639"/>
                    <a:pt x="5927" y="39637"/>
                    <a:pt x="5927" y="39637"/>
                  </a:cubicBezTo>
                  <a:lnTo>
                    <a:pt x="6383" y="42615"/>
                  </a:lnTo>
                  <a:cubicBezTo>
                    <a:pt x="6383" y="42615"/>
                    <a:pt x="3678" y="53375"/>
                    <a:pt x="6626" y="658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09"/>
            <p:cNvSpPr/>
            <p:nvPr/>
          </p:nvSpPr>
          <p:spPr>
            <a:xfrm>
              <a:off x="8706275" y="3715477"/>
              <a:ext cx="182571" cy="35033"/>
            </a:xfrm>
            <a:custGeom>
              <a:avLst/>
              <a:gdLst/>
              <a:ahLst/>
              <a:cxnLst/>
              <a:rect l="l" t="t" r="r" b="b"/>
              <a:pathLst>
                <a:path w="6019" h="1156" fill="none" extrusionOk="0">
                  <a:moveTo>
                    <a:pt x="6018" y="1"/>
                  </a:moveTo>
                  <a:cubicBezTo>
                    <a:pt x="6018" y="1"/>
                    <a:pt x="3131" y="305"/>
                    <a:pt x="0" y="115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9"/>
            <p:cNvSpPr/>
            <p:nvPr/>
          </p:nvSpPr>
          <p:spPr>
            <a:xfrm>
              <a:off x="8671208" y="3738511"/>
              <a:ext cx="106073" cy="1539252"/>
            </a:xfrm>
            <a:custGeom>
              <a:avLst/>
              <a:gdLst/>
              <a:ahLst/>
              <a:cxnLst/>
              <a:rect l="l" t="t" r="r" b="b"/>
              <a:pathLst>
                <a:path w="3497" h="50792" fill="none" extrusionOk="0">
                  <a:moveTo>
                    <a:pt x="3496" y="1"/>
                  </a:moveTo>
                  <a:cubicBezTo>
                    <a:pt x="3496" y="1"/>
                    <a:pt x="2858" y="14560"/>
                    <a:pt x="2220" y="20396"/>
                  </a:cubicBezTo>
                  <a:cubicBezTo>
                    <a:pt x="1612" y="26232"/>
                    <a:pt x="974" y="26931"/>
                    <a:pt x="974" y="26931"/>
                  </a:cubicBezTo>
                  <a:cubicBezTo>
                    <a:pt x="974" y="26931"/>
                    <a:pt x="1156" y="28998"/>
                    <a:pt x="882" y="30184"/>
                  </a:cubicBezTo>
                  <a:cubicBezTo>
                    <a:pt x="1065" y="35472"/>
                    <a:pt x="1" y="50792"/>
                    <a:pt x="1"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09"/>
            <p:cNvSpPr/>
            <p:nvPr/>
          </p:nvSpPr>
          <p:spPr>
            <a:xfrm>
              <a:off x="8788328" y="3738511"/>
              <a:ext cx="106042" cy="1539252"/>
            </a:xfrm>
            <a:custGeom>
              <a:avLst/>
              <a:gdLst/>
              <a:ahLst/>
              <a:cxnLst/>
              <a:rect l="l" t="t" r="r" b="b"/>
              <a:pathLst>
                <a:path w="3496" h="50792" fill="none" extrusionOk="0">
                  <a:moveTo>
                    <a:pt x="0" y="1"/>
                  </a:moveTo>
                  <a:cubicBezTo>
                    <a:pt x="0" y="1"/>
                    <a:pt x="608" y="14560"/>
                    <a:pt x="1246" y="20396"/>
                  </a:cubicBezTo>
                  <a:cubicBezTo>
                    <a:pt x="1885" y="26232"/>
                    <a:pt x="2493" y="26931"/>
                    <a:pt x="2493" y="26931"/>
                  </a:cubicBezTo>
                  <a:cubicBezTo>
                    <a:pt x="2493" y="26931"/>
                    <a:pt x="2310" y="28998"/>
                    <a:pt x="2584" y="30184"/>
                  </a:cubicBezTo>
                  <a:cubicBezTo>
                    <a:pt x="2401" y="35472"/>
                    <a:pt x="3496" y="50792"/>
                    <a:pt x="3496"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9"/>
            <p:cNvSpPr/>
            <p:nvPr/>
          </p:nvSpPr>
          <p:spPr>
            <a:xfrm>
              <a:off x="8082971" y="3347911"/>
              <a:ext cx="191792" cy="1928913"/>
            </a:xfrm>
            <a:custGeom>
              <a:avLst/>
              <a:gdLst/>
              <a:ahLst/>
              <a:cxnLst/>
              <a:rect l="l" t="t" r="r" b="b"/>
              <a:pathLst>
                <a:path w="6323" h="63650" fill="none" extrusionOk="0">
                  <a:moveTo>
                    <a:pt x="3314" y="1"/>
                  </a:moveTo>
                  <a:cubicBezTo>
                    <a:pt x="3314" y="1"/>
                    <a:pt x="1885" y="7965"/>
                    <a:pt x="1" y="10670"/>
                  </a:cubicBezTo>
                  <a:cubicBezTo>
                    <a:pt x="1824" y="18725"/>
                    <a:pt x="5776" y="37175"/>
                    <a:pt x="5776" y="37175"/>
                  </a:cubicBezTo>
                  <a:lnTo>
                    <a:pt x="6323" y="41339"/>
                  </a:lnTo>
                  <a:cubicBezTo>
                    <a:pt x="6323" y="41339"/>
                    <a:pt x="4925" y="47844"/>
                    <a:pt x="5107" y="52707"/>
                  </a:cubicBezTo>
                  <a:cubicBezTo>
                    <a:pt x="5320" y="57540"/>
                    <a:pt x="6201" y="63649"/>
                    <a:pt x="6201" y="6364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09"/>
            <p:cNvSpPr/>
            <p:nvPr/>
          </p:nvSpPr>
          <p:spPr>
            <a:xfrm>
              <a:off x="8744071" y="3484264"/>
              <a:ext cx="93151" cy="248743"/>
            </a:xfrm>
            <a:custGeom>
              <a:avLst/>
              <a:gdLst/>
              <a:ahLst/>
              <a:cxnLst/>
              <a:rect l="l" t="t" r="r" b="b"/>
              <a:pathLst>
                <a:path w="3071" h="8208" fill="none" extrusionOk="0">
                  <a:moveTo>
                    <a:pt x="0" y="365"/>
                  </a:moveTo>
                  <a:lnTo>
                    <a:pt x="2918" y="1"/>
                  </a:lnTo>
                  <a:lnTo>
                    <a:pt x="2888" y="3496"/>
                  </a:lnTo>
                  <a:lnTo>
                    <a:pt x="3070" y="7660"/>
                  </a:lnTo>
                  <a:lnTo>
                    <a:pt x="91" y="8207"/>
                  </a:lnTo>
                  <a:lnTo>
                    <a:pt x="426" y="3861"/>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9"/>
            <p:cNvSpPr/>
            <p:nvPr/>
          </p:nvSpPr>
          <p:spPr>
            <a:xfrm>
              <a:off x="8098653" y="3356216"/>
              <a:ext cx="133706" cy="371236"/>
            </a:xfrm>
            <a:custGeom>
              <a:avLst/>
              <a:gdLst/>
              <a:ahLst/>
              <a:cxnLst/>
              <a:rect l="l" t="t" r="r" b="b"/>
              <a:pathLst>
                <a:path w="4408" h="12250" fill="none" extrusionOk="0">
                  <a:moveTo>
                    <a:pt x="4408" y="1"/>
                  </a:moveTo>
                  <a:cubicBezTo>
                    <a:pt x="4408" y="1"/>
                    <a:pt x="3709" y="8390"/>
                    <a:pt x="0" y="122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9"/>
            <p:cNvSpPr/>
            <p:nvPr/>
          </p:nvSpPr>
          <p:spPr>
            <a:xfrm>
              <a:off x="8535676" y="2301433"/>
              <a:ext cx="210265" cy="67277"/>
            </a:xfrm>
            <a:custGeom>
              <a:avLst/>
              <a:gdLst/>
              <a:ahLst/>
              <a:cxnLst/>
              <a:rect l="l" t="t" r="r" b="b"/>
              <a:pathLst>
                <a:path w="6932" h="2220" fill="none" extrusionOk="0">
                  <a:moveTo>
                    <a:pt x="1" y="2219"/>
                  </a:moveTo>
                  <a:cubicBezTo>
                    <a:pt x="1" y="2219"/>
                    <a:pt x="3436" y="1"/>
                    <a:pt x="6931" y="82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9"/>
            <p:cNvSpPr/>
            <p:nvPr/>
          </p:nvSpPr>
          <p:spPr>
            <a:xfrm>
              <a:off x="8589155" y="2329983"/>
              <a:ext cx="173381" cy="38730"/>
            </a:xfrm>
            <a:custGeom>
              <a:avLst/>
              <a:gdLst/>
              <a:ahLst/>
              <a:cxnLst/>
              <a:rect l="l" t="t" r="r" b="b"/>
              <a:pathLst>
                <a:path w="5716" h="1278" fill="none" extrusionOk="0">
                  <a:moveTo>
                    <a:pt x="1" y="335"/>
                  </a:moveTo>
                  <a:cubicBezTo>
                    <a:pt x="1" y="335"/>
                    <a:pt x="3557" y="1"/>
                    <a:pt x="5715" y="12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9"/>
            <p:cNvSpPr/>
            <p:nvPr/>
          </p:nvSpPr>
          <p:spPr>
            <a:xfrm>
              <a:off x="8080210" y="3135124"/>
              <a:ext cx="1274208" cy="199922"/>
            </a:xfrm>
            <a:custGeom>
              <a:avLst/>
              <a:gdLst/>
              <a:ahLst/>
              <a:cxnLst/>
              <a:rect l="l" t="t" r="r" b="b"/>
              <a:pathLst>
                <a:path w="42008" h="6597" fill="none" extrusionOk="0">
                  <a:moveTo>
                    <a:pt x="0" y="2858"/>
                  </a:moveTo>
                  <a:cubicBezTo>
                    <a:pt x="0" y="2858"/>
                    <a:pt x="9423" y="6596"/>
                    <a:pt x="24347" y="4833"/>
                  </a:cubicBezTo>
                  <a:cubicBezTo>
                    <a:pt x="39241" y="3071"/>
                    <a:pt x="42007" y="1"/>
                    <a:pt x="42007"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09"/>
            <p:cNvSpPr/>
            <p:nvPr/>
          </p:nvSpPr>
          <p:spPr>
            <a:xfrm>
              <a:off x="8253539" y="704061"/>
              <a:ext cx="113444" cy="220196"/>
            </a:xfrm>
            <a:custGeom>
              <a:avLst/>
              <a:gdLst/>
              <a:ahLst/>
              <a:cxnLst/>
              <a:rect l="l" t="t" r="r" b="b"/>
              <a:pathLst>
                <a:path w="3740" h="7266" fill="none" extrusionOk="0">
                  <a:moveTo>
                    <a:pt x="1" y="1"/>
                  </a:moveTo>
                  <a:cubicBezTo>
                    <a:pt x="1" y="1"/>
                    <a:pt x="2007" y="2463"/>
                    <a:pt x="3739" y="72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09"/>
            <p:cNvSpPr/>
            <p:nvPr/>
          </p:nvSpPr>
          <p:spPr>
            <a:xfrm>
              <a:off x="8761574" y="653388"/>
              <a:ext cx="72889" cy="217438"/>
            </a:xfrm>
            <a:custGeom>
              <a:avLst/>
              <a:gdLst/>
              <a:ahLst/>
              <a:cxnLst/>
              <a:rect l="l" t="t" r="r" b="b"/>
              <a:pathLst>
                <a:path w="2403" h="7175" fill="none" extrusionOk="0">
                  <a:moveTo>
                    <a:pt x="2402" y="1"/>
                  </a:moveTo>
                  <a:cubicBezTo>
                    <a:pt x="2402" y="1"/>
                    <a:pt x="669" y="2980"/>
                    <a:pt x="1" y="717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09"/>
            <p:cNvSpPr/>
            <p:nvPr/>
          </p:nvSpPr>
          <p:spPr>
            <a:xfrm>
              <a:off x="8662017" y="657085"/>
              <a:ext cx="42435" cy="82005"/>
            </a:xfrm>
            <a:custGeom>
              <a:avLst/>
              <a:gdLst/>
              <a:ahLst/>
              <a:cxnLst/>
              <a:rect l="l" t="t" r="r" b="b"/>
              <a:pathLst>
                <a:path w="1399" h="2706" extrusionOk="0">
                  <a:moveTo>
                    <a:pt x="699" y="0"/>
                  </a:moveTo>
                  <a:cubicBezTo>
                    <a:pt x="334" y="0"/>
                    <a:pt x="0" y="608"/>
                    <a:pt x="0" y="1338"/>
                  </a:cubicBezTo>
                  <a:cubicBezTo>
                    <a:pt x="0" y="2098"/>
                    <a:pt x="334" y="2706"/>
                    <a:pt x="699" y="2706"/>
                  </a:cubicBezTo>
                  <a:cubicBezTo>
                    <a:pt x="1094" y="2706"/>
                    <a:pt x="1398" y="2098"/>
                    <a:pt x="1398" y="1338"/>
                  </a:cubicBezTo>
                  <a:cubicBezTo>
                    <a:pt x="1398" y="608"/>
                    <a:pt x="1094" y="0"/>
                    <a:pt x="69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09"/>
            <p:cNvSpPr/>
            <p:nvPr/>
          </p:nvSpPr>
          <p:spPr>
            <a:xfrm>
              <a:off x="8419497" y="673663"/>
              <a:ext cx="42465" cy="82005"/>
            </a:xfrm>
            <a:custGeom>
              <a:avLst/>
              <a:gdLst/>
              <a:ahLst/>
              <a:cxnLst/>
              <a:rect l="l" t="t" r="r" b="b"/>
              <a:pathLst>
                <a:path w="1400" h="2706" extrusionOk="0">
                  <a:moveTo>
                    <a:pt x="700" y="1"/>
                  </a:moveTo>
                  <a:cubicBezTo>
                    <a:pt x="305" y="1"/>
                    <a:pt x="1" y="609"/>
                    <a:pt x="1" y="1338"/>
                  </a:cubicBezTo>
                  <a:cubicBezTo>
                    <a:pt x="1" y="2098"/>
                    <a:pt x="305" y="2706"/>
                    <a:pt x="700" y="2706"/>
                  </a:cubicBezTo>
                  <a:cubicBezTo>
                    <a:pt x="1065" y="2706"/>
                    <a:pt x="1399" y="2098"/>
                    <a:pt x="1399" y="1338"/>
                  </a:cubicBezTo>
                  <a:cubicBezTo>
                    <a:pt x="1399" y="578"/>
                    <a:pt x="1065" y="1"/>
                    <a:pt x="70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09"/>
            <p:cNvSpPr/>
            <p:nvPr/>
          </p:nvSpPr>
          <p:spPr>
            <a:xfrm>
              <a:off x="8575323" y="621171"/>
              <a:ext cx="59967" cy="216499"/>
            </a:xfrm>
            <a:custGeom>
              <a:avLst/>
              <a:gdLst/>
              <a:ahLst/>
              <a:cxnLst/>
              <a:rect l="l" t="t" r="r" b="b"/>
              <a:pathLst>
                <a:path w="1977" h="7144" fill="none" extrusionOk="0">
                  <a:moveTo>
                    <a:pt x="1977" y="0"/>
                  </a:moveTo>
                  <a:cubicBezTo>
                    <a:pt x="1338" y="213"/>
                    <a:pt x="791" y="669"/>
                    <a:pt x="457" y="1277"/>
                  </a:cubicBezTo>
                  <a:cubicBezTo>
                    <a:pt x="122" y="1854"/>
                    <a:pt x="1" y="2553"/>
                    <a:pt x="153" y="3222"/>
                  </a:cubicBezTo>
                  <a:cubicBezTo>
                    <a:pt x="487" y="4620"/>
                    <a:pt x="1855" y="5714"/>
                    <a:pt x="1825" y="7143"/>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09"/>
            <p:cNvSpPr/>
            <p:nvPr/>
          </p:nvSpPr>
          <p:spPr>
            <a:xfrm>
              <a:off x="8661077" y="615625"/>
              <a:ext cx="60877" cy="10182"/>
            </a:xfrm>
            <a:custGeom>
              <a:avLst/>
              <a:gdLst/>
              <a:ahLst/>
              <a:cxnLst/>
              <a:rect l="l" t="t" r="r" b="b"/>
              <a:pathLst>
                <a:path w="2007" h="336" fill="none" extrusionOk="0">
                  <a:moveTo>
                    <a:pt x="1" y="153"/>
                  </a:moveTo>
                  <a:cubicBezTo>
                    <a:pt x="669" y="1"/>
                    <a:pt x="1368" y="92"/>
                    <a:pt x="2007" y="335"/>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9"/>
            <p:cNvSpPr/>
            <p:nvPr/>
          </p:nvSpPr>
          <p:spPr>
            <a:xfrm>
              <a:off x="8404754" y="617474"/>
              <a:ext cx="97762" cy="30426"/>
            </a:xfrm>
            <a:custGeom>
              <a:avLst/>
              <a:gdLst/>
              <a:ahLst/>
              <a:cxnLst/>
              <a:rect l="l" t="t" r="r" b="b"/>
              <a:pathLst>
                <a:path w="3223" h="1004" fill="none" extrusionOk="0">
                  <a:moveTo>
                    <a:pt x="3223" y="487"/>
                  </a:moveTo>
                  <a:cubicBezTo>
                    <a:pt x="2189" y="0"/>
                    <a:pt x="852" y="213"/>
                    <a:pt x="1" y="1004"/>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09"/>
            <p:cNvSpPr/>
            <p:nvPr/>
          </p:nvSpPr>
          <p:spPr>
            <a:xfrm>
              <a:off x="7971402" y="2695700"/>
              <a:ext cx="122665" cy="246895"/>
            </a:xfrm>
            <a:custGeom>
              <a:avLst/>
              <a:gdLst/>
              <a:ahLst/>
              <a:cxnLst/>
              <a:rect l="l" t="t" r="r" b="b"/>
              <a:pathLst>
                <a:path w="4044" h="8147" fill="none" extrusionOk="0">
                  <a:moveTo>
                    <a:pt x="122" y="8147"/>
                  </a:moveTo>
                  <a:cubicBezTo>
                    <a:pt x="31" y="7752"/>
                    <a:pt x="1" y="7326"/>
                    <a:pt x="1" y="6931"/>
                  </a:cubicBezTo>
                  <a:cubicBezTo>
                    <a:pt x="61" y="5351"/>
                    <a:pt x="548" y="3800"/>
                    <a:pt x="1429" y="2493"/>
                  </a:cubicBezTo>
                  <a:cubicBezTo>
                    <a:pt x="2098" y="1490"/>
                    <a:pt x="3010" y="639"/>
                    <a:pt x="4043" y="1"/>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9"/>
            <p:cNvSpPr/>
            <p:nvPr/>
          </p:nvSpPr>
          <p:spPr>
            <a:xfrm>
              <a:off x="7972342" y="2107983"/>
              <a:ext cx="161369" cy="300323"/>
            </a:xfrm>
            <a:custGeom>
              <a:avLst/>
              <a:gdLst/>
              <a:ahLst/>
              <a:cxnLst/>
              <a:rect l="l" t="t" r="r" b="b"/>
              <a:pathLst>
                <a:path w="5320" h="9910" fill="none" extrusionOk="0">
                  <a:moveTo>
                    <a:pt x="365" y="1"/>
                  </a:moveTo>
                  <a:cubicBezTo>
                    <a:pt x="0" y="3952"/>
                    <a:pt x="2097" y="7569"/>
                    <a:pt x="5319" y="99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09"/>
            <p:cNvSpPr/>
            <p:nvPr/>
          </p:nvSpPr>
          <p:spPr>
            <a:xfrm>
              <a:off x="8618670" y="235178"/>
              <a:ext cx="86690" cy="117008"/>
            </a:xfrm>
            <a:custGeom>
              <a:avLst/>
              <a:gdLst/>
              <a:ahLst/>
              <a:cxnLst/>
              <a:rect l="l" t="t" r="r" b="b"/>
              <a:pathLst>
                <a:path w="2858" h="3861" fill="none" extrusionOk="0">
                  <a:moveTo>
                    <a:pt x="2858" y="0"/>
                  </a:moveTo>
                  <a:cubicBezTo>
                    <a:pt x="1520" y="912"/>
                    <a:pt x="487" y="2310"/>
                    <a:pt x="0" y="386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9"/>
            <p:cNvSpPr/>
            <p:nvPr/>
          </p:nvSpPr>
          <p:spPr>
            <a:xfrm>
              <a:off x="8614059" y="290459"/>
              <a:ext cx="104222" cy="109643"/>
            </a:xfrm>
            <a:custGeom>
              <a:avLst/>
              <a:gdLst/>
              <a:ahLst/>
              <a:cxnLst/>
              <a:rect l="l" t="t" r="r" b="b"/>
              <a:pathLst>
                <a:path w="3436" h="3618" fill="none" extrusionOk="0">
                  <a:moveTo>
                    <a:pt x="244" y="3617"/>
                  </a:moveTo>
                  <a:cubicBezTo>
                    <a:pt x="0" y="3192"/>
                    <a:pt x="244" y="2644"/>
                    <a:pt x="517" y="2249"/>
                  </a:cubicBezTo>
                  <a:cubicBezTo>
                    <a:pt x="1247" y="1246"/>
                    <a:pt x="2280" y="456"/>
                    <a:pt x="343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09"/>
            <p:cNvSpPr/>
            <p:nvPr/>
          </p:nvSpPr>
          <p:spPr>
            <a:xfrm>
              <a:off x="8233276" y="402838"/>
              <a:ext cx="133706" cy="31335"/>
            </a:xfrm>
            <a:custGeom>
              <a:avLst/>
              <a:gdLst/>
              <a:ahLst/>
              <a:cxnLst/>
              <a:rect l="l" t="t" r="r" b="b"/>
              <a:pathLst>
                <a:path w="4408" h="1034" fill="none" extrusionOk="0">
                  <a:moveTo>
                    <a:pt x="0" y="0"/>
                  </a:moveTo>
                  <a:cubicBezTo>
                    <a:pt x="1520" y="92"/>
                    <a:pt x="3009" y="456"/>
                    <a:pt x="4407"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09"/>
            <p:cNvSpPr/>
            <p:nvPr/>
          </p:nvSpPr>
          <p:spPr>
            <a:xfrm>
              <a:off x="8354036" y="403747"/>
              <a:ext cx="56267" cy="22153"/>
            </a:xfrm>
            <a:custGeom>
              <a:avLst/>
              <a:gdLst/>
              <a:ahLst/>
              <a:cxnLst/>
              <a:rect l="l" t="t" r="r" b="b"/>
              <a:pathLst>
                <a:path w="1855" h="731" fill="none" extrusionOk="0">
                  <a:moveTo>
                    <a:pt x="1855" y="730"/>
                  </a:moveTo>
                  <a:cubicBezTo>
                    <a:pt x="1247" y="487"/>
                    <a:pt x="609" y="244"/>
                    <a:pt x="1"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09"/>
            <p:cNvSpPr/>
            <p:nvPr/>
          </p:nvSpPr>
          <p:spPr>
            <a:xfrm>
              <a:off x="8903567" y="501397"/>
              <a:ext cx="27694" cy="25820"/>
            </a:xfrm>
            <a:custGeom>
              <a:avLst/>
              <a:gdLst/>
              <a:ahLst/>
              <a:cxnLst/>
              <a:rect l="l" t="t" r="r" b="b"/>
              <a:pathLst>
                <a:path w="913" h="852" fill="none" extrusionOk="0">
                  <a:moveTo>
                    <a:pt x="913" y="1"/>
                  </a:moveTo>
                  <a:cubicBezTo>
                    <a:pt x="609" y="305"/>
                    <a:pt x="305" y="578"/>
                    <a:pt x="1" y="8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09"/>
            <p:cNvSpPr/>
            <p:nvPr/>
          </p:nvSpPr>
          <p:spPr>
            <a:xfrm>
              <a:off x="8436120" y="914090"/>
              <a:ext cx="256340" cy="88460"/>
            </a:xfrm>
            <a:custGeom>
              <a:avLst/>
              <a:gdLst/>
              <a:ahLst/>
              <a:cxnLst/>
              <a:rect l="l" t="t" r="r" b="b"/>
              <a:pathLst>
                <a:path w="8451" h="2919" fill="none" extrusionOk="0">
                  <a:moveTo>
                    <a:pt x="0" y="2919"/>
                  </a:moveTo>
                  <a:cubicBezTo>
                    <a:pt x="2249" y="882"/>
                    <a:pt x="5502" y="1"/>
                    <a:pt x="8450" y="6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9"/>
            <p:cNvSpPr/>
            <p:nvPr/>
          </p:nvSpPr>
          <p:spPr>
            <a:xfrm>
              <a:off x="8449952" y="1030167"/>
              <a:ext cx="279362" cy="38730"/>
            </a:xfrm>
            <a:custGeom>
              <a:avLst/>
              <a:gdLst/>
              <a:ahLst/>
              <a:cxnLst/>
              <a:rect l="l" t="t" r="r" b="b"/>
              <a:pathLst>
                <a:path w="9210" h="1278" fill="none" extrusionOk="0">
                  <a:moveTo>
                    <a:pt x="0" y="1034"/>
                  </a:moveTo>
                  <a:cubicBezTo>
                    <a:pt x="3100" y="1277"/>
                    <a:pt x="6231" y="913"/>
                    <a:pt x="921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09"/>
            <p:cNvSpPr/>
            <p:nvPr/>
          </p:nvSpPr>
          <p:spPr>
            <a:xfrm>
              <a:off x="8846418" y="677361"/>
              <a:ext cx="80229" cy="215559"/>
            </a:xfrm>
            <a:custGeom>
              <a:avLst/>
              <a:gdLst/>
              <a:ahLst/>
              <a:cxnLst/>
              <a:rect l="l" t="t" r="r" b="b"/>
              <a:pathLst>
                <a:path w="2645" h="7113" fill="none" extrusionOk="0">
                  <a:moveTo>
                    <a:pt x="1733" y="0"/>
                  </a:moveTo>
                  <a:cubicBezTo>
                    <a:pt x="1186" y="122"/>
                    <a:pt x="730" y="547"/>
                    <a:pt x="578" y="1064"/>
                  </a:cubicBezTo>
                  <a:cubicBezTo>
                    <a:pt x="395" y="1611"/>
                    <a:pt x="517" y="2219"/>
                    <a:pt x="882" y="2645"/>
                  </a:cubicBezTo>
                  <a:cubicBezTo>
                    <a:pt x="1064" y="2857"/>
                    <a:pt x="1307" y="3040"/>
                    <a:pt x="1398" y="3313"/>
                  </a:cubicBezTo>
                  <a:cubicBezTo>
                    <a:pt x="1490" y="3648"/>
                    <a:pt x="1307" y="3982"/>
                    <a:pt x="1064" y="4225"/>
                  </a:cubicBezTo>
                  <a:cubicBezTo>
                    <a:pt x="821" y="4468"/>
                    <a:pt x="517" y="4651"/>
                    <a:pt x="335" y="4924"/>
                  </a:cubicBezTo>
                  <a:cubicBezTo>
                    <a:pt x="0" y="5380"/>
                    <a:pt x="0" y="6079"/>
                    <a:pt x="365" y="6505"/>
                  </a:cubicBezTo>
                  <a:cubicBezTo>
                    <a:pt x="699" y="6930"/>
                    <a:pt x="1368" y="7113"/>
                    <a:pt x="1885" y="6839"/>
                  </a:cubicBezTo>
                  <a:cubicBezTo>
                    <a:pt x="2401" y="6566"/>
                    <a:pt x="2645" y="5927"/>
                    <a:pt x="2462" y="541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9"/>
            <p:cNvSpPr/>
            <p:nvPr/>
          </p:nvSpPr>
          <p:spPr>
            <a:xfrm>
              <a:off x="8184408" y="729853"/>
              <a:ext cx="88541" cy="220196"/>
            </a:xfrm>
            <a:custGeom>
              <a:avLst/>
              <a:gdLst/>
              <a:ahLst/>
              <a:cxnLst/>
              <a:rect l="l" t="t" r="r" b="b"/>
              <a:pathLst>
                <a:path w="2919" h="7266" fill="none" extrusionOk="0">
                  <a:moveTo>
                    <a:pt x="0" y="1642"/>
                  </a:moveTo>
                  <a:cubicBezTo>
                    <a:pt x="122" y="1186"/>
                    <a:pt x="274" y="730"/>
                    <a:pt x="638" y="426"/>
                  </a:cubicBezTo>
                  <a:cubicBezTo>
                    <a:pt x="973" y="122"/>
                    <a:pt x="1520" y="1"/>
                    <a:pt x="1885" y="274"/>
                  </a:cubicBezTo>
                  <a:cubicBezTo>
                    <a:pt x="2219" y="548"/>
                    <a:pt x="2280" y="1065"/>
                    <a:pt x="2128" y="1460"/>
                  </a:cubicBezTo>
                  <a:cubicBezTo>
                    <a:pt x="2006" y="1855"/>
                    <a:pt x="1733" y="2220"/>
                    <a:pt x="1489" y="2584"/>
                  </a:cubicBezTo>
                  <a:cubicBezTo>
                    <a:pt x="1277" y="2949"/>
                    <a:pt x="1094" y="3375"/>
                    <a:pt x="1185" y="3800"/>
                  </a:cubicBezTo>
                  <a:cubicBezTo>
                    <a:pt x="1307" y="4287"/>
                    <a:pt x="1763" y="4621"/>
                    <a:pt x="2128" y="4925"/>
                  </a:cubicBezTo>
                  <a:cubicBezTo>
                    <a:pt x="2462" y="5259"/>
                    <a:pt x="2796" y="5624"/>
                    <a:pt x="2857" y="6110"/>
                  </a:cubicBezTo>
                  <a:cubicBezTo>
                    <a:pt x="2918" y="6566"/>
                    <a:pt x="2675" y="7083"/>
                    <a:pt x="2219" y="7205"/>
                  </a:cubicBezTo>
                  <a:cubicBezTo>
                    <a:pt x="1854" y="7265"/>
                    <a:pt x="1489" y="7053"/>
                    <a:pt x="1277" y="6779"/>
                  </a:cubicBezTo>
                  <a:cubicBezTo>
                    <a:pt x="1064" y="6505"/>
                    <a:pt x="942" y="6171"/>
                    <a:pt x="851" y="58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09"/>
            <p:cNvSpPr/>
            <p:nvPr/>
          </p:nvSpPr>
          <p:spPr>
            <a:xfrm>
              <a:off x="8659227" y="1738568"/>
              <a:ext cx="12952" cy="123463"/>
            </a:xfrm>
            <a:custGeom>
              <a:avLst/>
              <a:gdLst/>
              <a:ahLst/>
              <a:cxnLst/>
              <a:rect l="l" t="t" r="r" b="b"/>
              <a:pathLst>
                <a:path w="427" h="4074" fill="none" extrusionOk="0">
                  <a:moveTo>
                    <a:pt x="1" y="1"/>
                  </a:moveTo>
                  <a:lnTo>
                    <a:pt x="426" y="4074"/>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09"/>
            <p:cNvSpPr/>
            <p:nvPr/>
          </p:nvSpPr>
          <p:spPr>
            <a:xfrm>
              <a:off x="8537526" y="4668003"/>
              <a:ext cx="53507" cy="65428"/>
            </a:xfrm>
            <a:custGeom>
              <a:avLst/>
              <a:gdLst/>
              <a:ahLst/>
              <a:cxnLst/>
              <a:rect l="l" t="t" r="r" b="b"/>
              <a:pathLst>
                <a:path w="1764" h="2159" fill="none" extrusionOk="0">
                  <a:moveTo>
                    <a:pt x="1764" y="1"/>
                  </a:moveTo>
                  <a:cubicBezTo>
                    <a:pt x="1186" y="730"/>
                    <a:pt x="578" y="1460"/>
                    <a:pt x="1" y="215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09"/>
            <p:cNvSpPr/>
            <p:nvPr/>
          </p:nvSpPr>
          <p:spPr>
            <a:xfrm>
              <a:off x="8544897" y="4609055"/>
              <a:ext cx="24933" cy="74641"/>
            </a:xfrm>
            <a:custGeom>
              <a:avLst/>
              <a:gdLst/>
              <a:ahLst/>
              <a:cxnLst/>
              <a:rect l="l" t="t" r="r" b="b"/>
              <a:pathLst>
                <a:path w="822" h="2463" fill="none" extrusionOk="0">
                  <a:moveTo>
                    <a:pt x="821" y="1"/>
                  </a:moveTo>
                  <a:cubicBezTo>
                    <a:pt x="791" y="882"/>
                    <a:pt x="518" y="1763"/>
                    <a:pt x="1" y="246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09"/>
            <p:cNvSpPr/>
            <p:nvPr/>
          </p:nvSpPr>
          <p:spPr>
            <a:xfrm>
              <a:off x="8967208" y="4611813"/>
              <a:ext cx="56267" cy="91218"/>
            </a:xfrm>
            <a:custGeom>
              <a:avLst/>
              <a:gdLst/>
              <a:ahLst/>
              <a:cxnLst/>
              <a:rect l="l" t="t" r="r" b="b"/>
              <a:pathLst>
                <a:path w="1855" h="3010" fill="none" extrusionOk="0">
                  <a:moveTo>
                    <a:pt x="0" y="1"/>
                  </a:moveTo>
                  <a:cubicBezTo>
                    <a:pt x="608" y="1004"/>
                    <a:pt x="1216" y="2007"/>
                    <a:pt x="1854" y="301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09"/>
            <p:cNvSpPr/>
            <p:nvPr/>
          </p:nvSpPr>
          <p:spPr>
            <a:xfrm>
              <a:off x="8995783" y="4712221"/>
              <a:ext cx="45195" cy="52549"/>
            </a:xfrm>
            <a:custGeom>
              <a:avLst/>
              <a:gdLst/>
              <a:ahLst/>
              <a:cxnLst/>
              <a:rect l="l" t="t" r="r" b="b"/>
              <a:pathLst>
                <a:path w="1490" h="1734" fill="none" extrusionOk="0">
                  <a:moveTo>
                    <a:pt x="0" y="1"/>
                  </a:moveTo>
                  <a:cubicBezTo>
                    <a:pt x="335" y="670"/>
                    <a:pt x="851" y="1277"/>
                    <a:pt x="1490" y="173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09"/>
            <p:cNvSpPr/>
            <p:nvPr/>
          </p:nvSpPr>
          <p:spPr>
            <a:xfrm>
              <a:off x="8716406" y="3724691"/>
              <a:ext cx="212995" cy="79248"/>
            </a:xfrm>
            <a:custGeom>
              <a:avLst/>
              <a:gdLst/>
              <a:ahLst/>
              <a:cxnLst/>
              <a:rect l="l" t="t" r="r" b="b"/>
              <a:pathLst>
                <a:path w="7022" h="2615" fill="none" extrusionOk="0">
                  <a:moveTo>
                    <a:pt x="0" y="2615"/>
                  </a:moveTo>
                  <a:cubicBezTo>
                    <a:pt x="304" y="1764"/>
                    <a:pt x="943" y="1034"/>
                    <a:pt x="1763" y="578"/>
                  </a:cubicBezTo>
                  <a:cubicBezTo>
                    <a:pt x="2554" y="153"/>
                    <a:pt x="3496" y="1"/>
                    <a:pt x="4408" y="183"/>
                  </a:cubicBezTo>
                  <a:cubicBezTo>
                    <a:pt x="5380" y="396"/>
                    <a:pt x="6201" y="943"/>
                    <a:pt x="7022" y="149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9"/>
            <p:cNvSpPr/>
            <p:nvPr/>
          </p:nvSpPr>
          <p:spPr>
            <a:xfrm>
              <a:off x="8248018" y="1812275"/>
              <a:ext cx="30" cy="70974"/>
            </a:xfrm>
            <a:custGeom>
              <a:avLst/>
              <a:gdLst/>
              <a:ahLst/>
              <a:cxnLst/>
              <a:rect l="l" t="t" r="r" b="b"/>
              <a:pathLst>
                <a:path w="1" h="2342" fill="none" extrusionOk="0">
                  <a:moveTo>
                    <a:pt x="0" y="1"/>
                  </a:moveTo>
                  <a:lnTo>
                    <a:pt x="0" y="234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09"/>
            <p:cNvSpPr/>
            <p:nvPr/>
          </p:nvSpPr>
          <p:spPr>
            <a:xfrm>
              <a:off x="8292276" y="1807668"/>
              <a:ext cx="7401" cy="75581"/>
            </a:xfrm>
            <a:custGeom>
              <a:avLst/>
              <a:gdLst/>
              <a:ahLst/>
              <a:cxnLst/>
              <a:rect l="l" t="t" r="r" b="b"/>
              <a:pathLst>
                <a:path w="244" h="2494" fill="none" extrusionOk="0">
                  <a:moveTo>
                    <a:pt x="0" y="1"/>
                  </a:moveTo>
                  <a:lnTo>
                    <a:pt x="244" y="249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9"/>
            <p:cNvSpPr/>
            <p:nvPr/>
          </p:nvSpPr>
          <p:spPr>
            <a:xfrm>
              <a:off x="8116156" y="1859251"/>
              <a:ext cx="336569" cy="196225"/>
            </a:xfrm>
            <a:custGeom>
              <a:avLst/>
              <a:gdLst/>
              <a:ahLst/>
              <a:cxnLst/>
              <a:rect l="l" t="t" r="r" b="b"/>
              <a:pathLst>
                <a:path w="11096" h="6475" fill="none" extrusionOk="0">
                  <a:moveTo>
                    <a:pt x="4195" y="1"/>
                  </a:moveTo>
                  <a:lnTo>
                    <a:pt x="274" y="821"/>
                  </a:lnTo>
                  <a:lnTo>
                    <a:pt x="1" y="6475"/>
                  </a:lnTo>
                  <a:lnTo>
                    <a:pt x="11095" y="5958"/>
                  </a:lnTo>
                  <a:lnTo>
                    <a:pt x="10548" y="92"/>
                  </a:lnTo>
                  <a:lnTo>
                    <a:pt x="6050" y="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9"/>
            <p:cNvSpPr/>
            <p:nvPr/>
          </p:nvSpPr>
          <p:spPr>
            <a:xfrm>
              <a:off x="8720077" y="3714689"/>
              <a:ext cx="126365" cy="306656"/>
            </a:xfrm>
            <a:custGeom>
              <a:avLst/>
              <a:gdLst/>
              <a:ahLst/>
              <a:cxnLst/>
              <a:rect l="l" t="t" r="r" b="b"/>
              <a:pathLst>
                <a:path w="4166" h="10119" extrusionOk="0">
                  <a:moveTo>
                    <a:pt x="2907" y="1"/>
                  </a:moveTo>
                  <a:cubicBezTo>
                    <a:pt x="1615" y="1"/>
                    <a:pt x="1" y="878"/>
                    <a:pt x="1" y="878"/>
                  </a:cubicBezTo>
                  <a:cubicBezTo>
                    <a:pt x="1" y="878"/>
                    <a:pt x="518" y="1607"/>
                    <a:pt x="183" y="2033"/>
                  </a:cubicBezTo>
                  <a:cubicBezTo>
                    <a:pt x="1582" y="3340"/>
                    <a:pt x="1338" y="10118"/>
                    <a:pt x="1338" y="10118"/>
                  </a:cubicBezTo>
                  <a:lnTo>
                    <a:pt x="2037" y="817"/>
                  </a:lnTo>
                  <a:cubicBezTo>
                    <a:pt x="2037" y="817"/>
                    <a:pt x="2220" y="1486"/>
                    <a:pt x="2706" y="7291"/>
                  </a:cubicBezTo>
                  <a:cubicBezTo>
                    <a:pt x="3010" y="4373"/>
                    <a:pt x="4165" y="513"/>
                    <a:pt x="4165" y="513"/>
                  </a:cubicBezTo>
                  <a:cubicBezTo>
                    <a:pt x="3874" y="136"/>
                    <a:pt x="3415" y="1"/>
                    <a:pt x="29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09"/>
            <p:cNvSpPr/>
            <p:nvPr/>
          </p:nvSpPr>
          <p:spPr>
            <a:xfrm>
              <a:off x="8442550" y="1158215"/>
              <a:ext cx="295075" cy="111492"/>
            </a:xfrm>
            <a:custGeom>
              <a:avLst/>
              <a:gdLst/>
              <a:ahLst/>
              <a:cxnLst/>
              <a:rect l="l" t="t" r="r" b="b"/>
              <a:pathLst>
                <a:path w="9728" h="3679" extrusionOk="0">
                  <a:moveTo>
                    <a:pt x="9120" y="1"/>
                  </a:moveTo>
                  <a:cubicBezTo>
                    <a:pt x="9120" y="1"/>
                    <a:pt x="8937" y="578"/>
                    <a:pt x="5259" y="1034"/>
                  </a:cubicBezTo>
                  <a:cubicBezTo>
                    <a:pt x="5089" y="1053"/>
                    <a:pt x="4910" y="1061"/>
                    <a:pt x="4726" y="1061"/>
                  </a:cubicBezTo>
                  <a:cubicBezTo>
                    <a:pt x="2781" y="1061"/>
                    <a:pt x="244" y="122"/>
                    <a:pt x="244" y="122"/>
                  </a:cubicBezTo>
                  <a:lnTo>
                    <a:pt x="1" y="3679"/>
                  </a:lnTo>
                  <a:cubicBezTo>
                    <a:pt x="1" y="3679"/>
                    <a:pt x="2584" y="2068"/>
                    <a:pt x="5442" y="1976"/>
                  </a:cubicBezTo>
                  <a:cubicBezTo>
                    <a:pt x="5546" y="1973"/>
                    <a:pt x="5648" y="1972"/>
                    <a:pt x="5749" y="1972"/>
                  </a:cubicBezTo>
                  <a:cubicBezTo>
                    <a:pt x="8429" y="1972"/>
                    <a:pt x="9727" y="3101"/>
                    <a:pt x="9727" y="3101"/>
                  </a:cubicBezTo>
                  <a:lnTo>
                    <a:pt x="9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109"/>
          <p:cNvGrpSpPr/>
          <p:nvPr/>
        </p:nvGrpSpPr>
        <p:grpSpPr>
          <a:xfrm>
            <a:off x="6670730" y="2147772"/>
            <a:ext cx="355409" cy="242949"/>
            <a:chOff x="5837600" y="1320725"/>
            <a:chExt cx="1830118" cy="1251023"/>
          </a:xfrm>
        </p:grpSpPr>
        <p:sp>
          <p:nvSpPr>
            <p:cNvPr id="2106" name="Google Shape;2106;p109"/>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09"/>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 name="Google Shape;2108;p109"/>
          <p:cNvSpPr txBox="1">
            <a:spLocks noGrp="1"/>
          </p:cNvSpPr>
          <p:nvPr>
            <p:ph type="title" idx="2"/>
          </p:nvPr>
        </p:nvSpPr>
        <p:spPr>
          <a:xfrm>
            <a:off x="598479" y="576100"/>
            <a:ext cx="991800" cy="9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8"/>
        <p:cNvGrpSpPr/>
        <p:nvPr/>
      </p:nvGrpSpPr>
      <p:grpSpPr>
        <a:xfrm>
          <a:off x="0" y="0"/>
          <a:ext cx="0" cy="0"/>
          <a:chOff x="0" y="0"/>
          <a:chExt cx="0" cy="0"/>
        </a:xfrm>
      </p:grpSpPr>
      <p:sp>
        <p:nvSpPr>
          <p:cNvPr id="2149" name="Google Shape;2149;p116"/>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sp>
        <p:nvSpPr>
          <p:cNvPr id="2150" name="Google Shape;2150;p116"/>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05</a:t>
            </a:r>
            <a:endParaRPr/>
          </a:p>
        </p:txBody>
      </p:sp>
      <p:grpSp>
        <p:nvGrpSpPr>
          <p:cNvPr id="2151" name="Google Shape;2151;p116"/>
          <p:cNvGrpSpPr/>
          <p:nvPr/>
        </p:nvGrpSpPr>
        <p:grpSpPr>
          <a:xfrm>
            <a:off x="928700" y="1056243"/>
            <a:ext cx="2973437" cy="3338123"/>
            <a:chOff x="1158225" y="1243955"/>
            <a:chExt cx="2973437" cy="3338123"/>
          </a:xfrm>
        </p:grpSpPr>
        <p:grpSp>
          <p:nvGrpSpPr>
            <p:cNvPr id="2152" name="Google Shape;2152;p116"/>
            <p:cNvGrpSpPr/>
            <p:nvPr/>
          </p:nvGrpSpPr>
          <p:grpSpPr>
            <a:xfrm flipH="1">
              <a:off x="2707966" y="1243955"/>
              <a:ext cx="1423697" cy="3337606"/>
              <a:chOff x="7164717" y="1668932"/>
              <a:chExt cx="997546" cy="2338569"/>
            </a:xfrm>
          </p:grpSpPr>
          <p:sp>
            <p:nvSpPr>
              <p:cNvPr id="2153" name="Google Shape;2153;p116"/>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6"/>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6"/>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6"/>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16"/>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16"/>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6"/>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16"/>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6"/>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6"/>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6"/>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6"/>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6"/>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6"/>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6"/>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6"/>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16"/>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6"/>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6"/>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6"/>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6"/>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6"/>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6"/>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6"/>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6"/>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6"/>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6"/>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6"/>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6"/>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6"/>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6"/>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6"/>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6"/>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6"/>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6"/>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6"/>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6"/>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16"/>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6"/>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6"/>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6"/>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6"/>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6"/>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6"/>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6"/>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6"/>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6"/>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6"/>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6"/>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116"/>
            <p:cNvGrpSpPr/>
            <p:nvPr/>
          </p:nvGrpSpPr>
          <p:grpSpPr>
            <a:xfrm>
              <a:off x="1158225" y="1244472"/>
              <a:ext cx="1423697" cy="3337606"/>
              <a:chOff x="7164717" y="1668932"/>
              <a:chExt cx="997546" cy="2338569"/>
            </a:xfrm>
          </p:grpSpPr>
          <p:sp>
            <p:nvSpPr>
              <p:cNvPr id="2203" name="Google Shape;2203;p116"/>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6"/>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6"/>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16"/>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16"/>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6"/>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16"/>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16"/>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16"/>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16"/>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6"/>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16"/>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16"/>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16"/>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16"/>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16"/>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6"/>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16"/>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16"/>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16"/>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16"/>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6"/>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16"/>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6"/>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16"/>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16"/>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16"/>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16"/>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16"/>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16"/>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6"/>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6"/>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6"/>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6"/>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6"/>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6"/>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6"/>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6"/>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16"/>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16"/>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16"/>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16"/>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16"/>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16"/>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16"/>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16"/>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16"/>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6"/>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16"/>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49"/>
                                        </p:tgtEl>
                                        <p:attrNameLst>
                                          <p:attrName>style.visibility</p:attrName>
                                        </p:attrNameLst>
                                      </p:cBhvr>
                                      <p:to>
                                        <p:strVal val="visible"/>
                                      </p:to>
                                    </p:set>
                                    <p:anim calcmode="lin" valueType="num">
                                      <p:cBhvr additive="base">
                                        <p:cTn id="7" dur="1000"/>
                                        <p:tgtEl>
                                          <p:spTgt spid="214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150"/>
                                        </p:tgtEl>
                                        <p:attrNameLst>
                                          <p:attrName>style.visibility</p:attrName>
                                        </p:attrNameLst>
                                      </p:cBhvr>
                                      <p:to>
                                        <p:strVal val="visible"/>
                                      </p:to>
                                    </p:set>
                                    <p:anim calcmode="lin" valueType="num">
                                      <p:cBhvr additive="base">
                                        <p:cTn id="10" dur="1000"/>
                                        <p:tgtEl>
                                          <p:spTgt spid="215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98"/>
        <p:cNvGrpSpPr/>
        <p:nvPr/>
      </p:nvGrpSpPr>
      <p:grpSpPr>
        <a:xfrm>
          <a:off x="0" y="0"/>
          <a:ext cx="0" cy="0"/>
          <a:chOff x="0" y="0"/>
          <a:chExt cx="0" cy="0"/>
        </a:xfrm>
      </p:grpSpPr>
      <p:sp>
        <p:nvSpPr>
          <p:cNvPr id="1599" name="Google Shape;1599;p9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1600" name="Google Shape;1600;p97"/>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grpSp>
        <p:nvGrpSpPr>
          <p:cNvPr id="1601" name="Google Shape;1601;p97"/>
          <p:cNvGrpSpPr/>
          <p:nvPr/>
        </p:nvGrpSpPr>
        <p:grpSpPr>
          <a:xfrm>
            <a:off x="928700" y="1056243"/>
            <a:ext cx="2973437" cy="3338123"/>
            <a:chOff x="1158225" y="1243955"/>
            <a:chExt cx="2973437" cy="3338123"/>
          </a:xfrm>
        </p:grpSpPr>
        <p:grpSp>
          <p:nvGrpSpPr>
            <p:cNvPr id="1602" name="Google Shape;1602;p97"/>
            <p:cNvGrpSpPr/>
            <p:nvPr/>
          </p:nvGrpSpPr>
          <p:grpSpPr>
            <a:xfrm flipH="1">
              <a:off x="2707966" y="1243955"/>
              <a:ext cx="1423697" cy="3337606"/>
              <a:chOff x="7164717" y="1668932"/>
              <a:chExt cx="997546" cy="2338569"/>
            </a:xfrm>
          </p:grpSpPr>
          <p:sp>
            <p:nvSpPr>
              <p:cNvPr id="1603" name="Google Shape;1603;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97"/>
            <p:cNvGrpSpPr/>
            <p:nvPr/>
          </p:nvGrpSpPr>
          <p:grpSpPr>
            <a:xfrm>
              <a:off x="1158225" y="1244472"/>
              <a:ext cx="1423697" cy="3337606"/>
              <a:chOff x="7164717" y="1668932"/>
              <a:chExt cx="997546" cy="2338569"/>
            </a:xfrm>
          </p:grpSpPr>
          <p:sp>
            <p:nvSpPr>
              <p:cNvPr id="1653" name="Google Shape;1653;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99"/>
                                        </p:tgtEl>
                                        <p:attrNameLst>
                                          <p:attrName>style.visibility</p:attrName>
                                        </p:attrNameLst>
                                      </p:cBhvr>
                                      <p:to>
                                        <p:strVal val="visible"/>
                                      </p:to>
                                    </p:set>
                                    <p:anim calcmode="lin" valueType="num">
                                      <p:cBhvr additive="base">
                                        <p:cTn id="7" dur="1000"/>
                                        <p:tgtEl>
                                          <p:spTgt spid="159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00"/>
                                        </p:tgtEl>
                                        <p:attrNameLst>
                                          <p:attrName>style.visibility</p:attrName>
                                        </p:attrNameLst>
                                      </p:cBhvr>
                                      <p:to>
                                        <p:strVal val="visible"/>
                                      </p:to>
                                    </p:set>
                                    <p:anim calcmode="lin" valueType="num">
                                      <p:cBhvr additive="base">
                                        <p:cTn id="10" dur="1000"/>
                                        <p:tgtEl>
                                          <p:spTgt spid="16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98"/>
          <p:cNvSpPr txBox="1">
            <a:spLocks noGrp="1"/>
          </p:cNvSpPr>
          <p:nvPr>
            <p:ph type="title" idx="4294967295"/>
          </p:nvPr>
        </p:nvSpPr>
        <p:spPr>
          <a:xfrm>
            <a:off x="453275" y="1263700"/>
            <a:ext cx="8630400" cy="29517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Brain tumors are a critical health issue requiring accurate and timely diagnosis</a:t>
            </a:r>
            <a:endParaRPr sz="1600" dirty="0">
              <a:solidFill>
                <a:schemeClr val="dk1"/>
              </a:solidFill>
              <a:latin typeface="Roboto"/>
              <a:ea typeface="Roboto"/>
              <a:cs typeface="Roboto"/>
              <a:sym typeface="Roboto"/>
            </a:endParaRPr>
          </a:p>
          <a:p>
            <a:pPr marL="457200" lvl="0"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MRI is a widely used tool for detecting and analyzing brain tumors</a:t>
            </a:r>
            <a:endParaRPr sz="1600" dirty="0">
              <a:solidFill>
                <a:schemeClr val="dk1"/>
              </a:solidFill>
              <a:latin typeface="Roboto"/>
              <a:ea typeface="Roboto"/>
              <a:cs typeface="Roboto"/>
              <a:sym typeface="Roboto"/>
            </a:endParaRPr>
          </a:p>
          <a:p>
            <a:pPr marL="457200" lvl="0"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Developing models for tumor classification and segmentation can:</a:t>
            </a:r>
            <a:endParaRPr sz="1600" dirty="0">
              <a:solidFill>
                <a:schemeClr val="dk1"/>
              </a:solidFill>
              <a:latin typeface="Roboto"/>
              <a:ea typeface="Roboto"/>
              <a:cs typeface="Roboto"/>
              <a:sym typeface="Roboto"/>
            </a:endParaRPr>
          </a:p>
          <a:p>
            <a:pPr marL="914400" lvl="1"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Assist radiologists in making faster and more reliable diagnoses.</a:t>
            </a:r>
            <a:endParaRPr sz="1600" dirty="0">
              <a:solidFill>
                <a:schemeClr val="dk1"/>
              </a:solidFill>
              <a:latin typeface="Roboto"/>
              <a:ea typeface="Roboto"/>
              <a:cs typeface="Roboto"/>
              <a:sym typeface="Roboto"/>
            </a:endParaRPr>
          </a:p>
          <a:p>
            <a:pPr marL="914400" lvl="1"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Improve treatment planning and patient outcomes.</a:t>
            </a:r>
            <a:endParaRPr sz="1600" dirty="0">
              <a:solidFill>
                <a:schemeClr val="dk1"/>
              </a:solidFill>
              <a:latin typeface="Roboto"/>
              <a:ea typeface="Roboto"/>
              <a:cs typeface="Roboto"/>
              <a:sym typeface="Roboto"/>
            </a:endParaRPr>
          </a:p>
          <a:p>
            <a:pPr marL="914400" lvl="1" indent="-330200" algn="l" rtl="0">
              <a:lnSpc>
                <a:spcPct val="150000"/>
              </a:lnSpc>
              <a:spcBef>
                <a:spcPts val="0"/>
              </a:spcBef>
              <a:spcAft>
                <a:spcPts val="0"/>
              </a:spcAft>
              <a:buClr>
                <a:schemeClr val="dk1"/>
              </a:buClr>
              <a:buSzPts val="1600"/>
              <a:buFont typeface="Roboto"/>
              <a:buChar char="-"/>
            </a:pPr>
            <a:r>
              <a:rPr lang="en" sz="1600" dirty="0">
                <a:solidFill>
                  <a:schemeClr val="dk1"/>
                </a:solidFill>
                <a:latin typeface="Roboto"/>
                <a:ea typeface="Roboto"/>
                <a:cs typeface="Roboto"/>
                <a:sym typeface="Roboto"/>
              </a:rPr>
              <a:t>Reduce the workload for healthcare professionals.</a:t>
            </a:r>
            <a:endParaRPr sz="1600"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600" dirty="0">
                <a:solidFill>
                  <a:schemeClr val="dk1"/>
                </a:solidFill>
                <a:latin typeface="Roboto"/>
                <a:ea typeface="Roboto"/>
                <a:cs typeface="Roboto"/>
                <a:sym typeface="Roboto"/>
              </a:rPr>
              <a:t>Our goal is to build models that can classify and segment brain tumor images effectively.</a:t>
            </a:r>
            <a:endParaRPr sz="1600"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endParaRPr sz="1600" dirty="0">
              <a:solidFill>
                <a:schemeClr val="dk1"/>
              </a:solidFill>
              <a:latin typeface="Roboto"/>
              <a:ea typeface="Roboto"/>
              <a:cs typeface="Roboto"/>
              <a:sym typeface="Roboto"/>
            </a:endParaRPr>
          </a:p>
        </p:txBody>
      </p:sp>
      <p:sp>
        <p:nvSpPr>
          <p:cNvPr id="1707" name="Google Shape;1707;p98"/>
          <p:cNvSpPr txBox="1">
            <a:spLocks noGrp="1"/>
          </p:cNvSpPr>
          <p:nvPr>
            <p:ph type="title" idx="4294967295"/>
          </p:nvPr>
        </p:nvSpPr>
        <p:spPr>
          <a:xfrm>
            <a:off x="513575" y="121600"/>
            <a:ext cx="8509800" cy="114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dk1"/>
                </a:solidFill>
              </a:rPr>
              <a:t>Purpose of Our Models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11"/>
        <p:cNvGrpSpPr/>
        <p:nvPr/>
      </p:nvGrpSpPr>
      <p:grpSpPr>
        <a:xfrm>
          <a:off x="0" y="0"/>
          <a:ext cx="0" cy="0"/>
          <a:chOff x="0" y="0"/>
          <a:chExt cx="0" cy="0"/>
        </a:xfrm>
      </p:grpSpPr>
      <p:sp>
        <p:nvSpPr>
          <p:cNvPr id="1712" name="Google Shape;1712;p99"/>
          <p:cNvSpPr txBox="1">
            <a:spLocks noGrp="1"/>
          </p:cNvSpPr>
          <p:nvPr>
            <p:ph type="title" idx="2"/>
          </p:nvPr>
        </p:nvSpPr>
        <p:spPr>
          <a:xfrm>
            <a:off x="713229" y="315950"/>
            <a:ext cx="991800" cy="9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713" name="Google Shape;1713;p99"/>
          <p:cNvGrpSpPr/>
          <p:nvPr/>
        </p:nvGrpSpPr>
        <p:grpSpPr>
          <a:xfrm>
            <a:off x="5587374" y="465304"/>
            <a:ext cx="3654949" cy="4947421"/>
            <a:chOff x="2640400" y="1412900"/>
            <a:chExt cx="2546825" cy="3447200"/>
          </a:xfrm>
        </p:grpSpPr>
        <p:sp>
          <p:nvSpPr>
            <p:cNvPr id="1714" name="Google Shape;1714;p99"/>
            <p:cNvSpPr/>
            <p:nvPr/>
          </p:nvSpPr>
          <p:spPr>
            <a:xfrm>
              <a:off x="4460850" y="4501175"/>
              <a:ext cx="707200" cy="303550"/>
            </a:xfrm>
            <a:custGeom>
              <a:avLst/>
              <a:gdLst/>
              <a:ahLst/>
              <a:cxnLst/>
              <a:rect l="l" t="t" r="r" b="b"/>
              <a:pathLst>
                <a:path w="28288" h="12142" extrusionOk="0">
                  <a:moveTo>
                    <a:pt x="20315" y="0"/>
                  </a:moveTo>
                  <a:cubicBezTo>
                    <a:pt x="17080" y="2102"/>
                    <a:pt x="13610" y="3936"/>
                    <a:pt x="10275" y="5871"/>
                  </a:cubicBezTo>
                  <a:cubicBezTo>
                    <a:pt x="6872" y="7872"/>
                    <a:pt x="3470" y="9907"/>
                    <a:pt x="1" y="11809"/>
                  </a:cubicBezTo>
                  <a:cubicBezTo>
                    <a:pt x="2269" y="11708"/>
                    <a:pt x="4504" y="11675"/>
                    <a:pt x="6739" y="11675"/>
                  </a:cubicBezTo>
                  <a:cubicBezTo>
                    <a:pt x="10442" y="11708"/>
                    <a:pt x="14111" y="11842"/>
                    <a:pt x="17780" y="11909"/>
                  </a:cubicBezTo>
                  <a:cubicBezTo>
                    <a:pt x="19049" y="11950"/>
                    <a:pt x="20713" y="12141"/>
                    <a:pt x="22370" y="12141"/>
                  </a:cubicBezTo>
                  <a:cubicBezTo>
                    <a:pt x="24765" y="12141"/>
                    <a:pt x="27144" y="11741"/>
                    <a:pt x="28288" y="9907"/>
                  </a:cubicBezTo>
                  <a:lnTo>
                    <a:pt x="27954" y="9840"/>
                  </a:lnTo>
                  <a:cubicBezTo>
                    <a:pt x="27620" y="9774"/>
                    <a:pt x="27687" y="9373"/>
                    <a:pt x="27954" y="9273"/>
                  </a:cubicBezTo>
                  <a:cubicBezTo>
                    <a:pt x="25185" y="6371"/>
                    <a:pt x="22650" y="3236"/>
                    <a:pt x="2031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9"/>
            <p:cNvSpPr/>
            <p:nvPr/>
          </p:nvSpPr>
          <p:spPr>
            <a:xfrm>
              <a:off x="4679025" y="4335250"/>
              <a:ext cx="70300" cy="86150"/>
            </a:xfrm>
            <a:custGeom>
              <a:avLst/>
              <a:gdLst/>
              <a:ahLst/>
              <a:cxnLst/>
              <a:rect l="l" t="t" r="r" b="b"/>
              <a:pathLst>
                <a:path w="2812" h="3446" extrusionOk="0">
                  <a:moveTo>
                    <a:pt x="2495" y="0"/>
                  </a:moveTo>
                  <a:cubicBezTo>
                    <a:pt x="2446" y="0"/>
                    <a:pt x="2394" y="20"/>
                    <a:pt x="2348" y="66"/>
                  </a:cubicBezTo>
                  <a:cubicBezTo>
                    <a:pt x="1881" y="466"/>
                    <a:pt x="1481" y="1000"/>
                    <a:pt x="1181" y="1567"/>
                  </a:cubicBezTo>
                  <a:cubicBezTo>
                    <a:pt x="881" y="1433"/>
                    <a:pt x="580" y="1300"/>
                    <a:pt x="314" y="1166"/>
                  </a:cubicBezTo>
                  <a:cubicBezTo>
                    <a:pt x="289" y="1158"/>
                    <a:pt x="266" y="1155"/>
                    <a:pt x="244" y="1155"/>
                  </a:cubicBezTo>
                  <a:cubicBezTo>
                    <a:pt x="85" y="1155"/>
                    <a:pt x="0" y="1345"/>
                    <a:pt x="147" y="1433"/>
                  </a:cubicBezTo>
                  <a:cubicBezTo>
                    <a:pt x="447" y="1600"/>
                    <a:pt x="714" y="1767"/>
                    <a:pt x="1014" y="1900"/>
                  </a:cubicBezTo>
                  <a:cubicBezTo>
                    <a:pt x="814" y="2367"/>
                    <a:pt x="647" y="2834"/>
                    <a:pt x="580" y="3268"/>
                  </a:cubicBezTo>
                  <a:cubicBezTo>
                    <a:pt x="580" y="3357"/>
                    <a:pt x="669" y="3446"/>
                    <a:pt x="748" y="3446"/>
                  </a:cubicBezTo>
                  <a:cubicBezTo>
                    <a:pt x="788" y="3446"/>
                    <a:pt x="825" y="3424"/>
                    <a:pt x="847" y="3368"/>
                  </a:cubicBezTo>
                  <a:cubicBezTo>
                    <a:pt x="1047" y="2968"/>
                    <a:pt x="1214" y="2534"/>
                    <a:pt x="1414" y="2134"/>
                  </a:cubicBezTo>
                  <a:cubicBezTo>
                    <a:pt x="1748" y="2301"/>
                    <a:pt x="2048" y="2467"/>
                    <a:pt x="2382" y="2634"/>
                  </a:cubicBezTo>
                  <a:cubicBezTo>
                    <a:pt x="2414" y="2653"/>
                    <a:pt x="2447" y="2661"/>
                    <a:pt x="2478" y="2661"/>
                  </a:cubicBezTo>
                  <a:cubicBezTo>
                    <a:pt x="2671" y="2661"/>
                    <a:pt x="2811" y="2349"/>
                    <a:pt x="2582" y="2234"/>
                  </a:cubicBezTo>
                  <a:cubicBezTo>
                    <a:pt x="2282" y="2100"/>
                    <a:pt x="1948" y="1934"/>
                    <a:pt x="1614" y="1767"/>
                  </a:cubicBezTo>
                  <a:cubicBezTo>
                    <a:pt x="1915" y="1267"/>
                    <a:pt x="2315" y="866"/>
                    <a:pt x="2682" y="399"/>
                  </a:cubicBezTo>
                  <a:cubicBezTo>
                    <a:pt x="2810" y="219"/>
                    <a:pt x="2662" y="0"/>
                    <a:pt x="249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9"/>
            <p:cNvSpPr/>
            <p:nvPr/>
          </p:nvSpPr>
          <p:spPr>
            <a:xfrm>
              <a:off x="4621800" y="4301225"/>
              <a:ext cx="177650" cy="160775"/>
            </a:xfrm>
            <a:custGeom>
              <a:avLst/>
              <a:gdLst/>
              <a:ahLst/>
              <a:cxnLst/>
              <a:rect l="l" t="t" r="r" b="b"/>
              <a:pathLst>
                <a:path w="7106" h="6431" extrusionOk="0">
                  <a:moveTo>
                    <a:pt x="4004" y="614"/>
                  </a:moveTo>
                  <a:cubicBezTo>
                    <a:pt x="4812" y="614"/>
                    <a:pt x="5550" y="1052"/>
                    <a:pt x="5905" y="2094"/>
                  </a:cubicBezTo>
                  <a:cubicBezTo>
                    <a:pt x="6339" y="3361"/>
                    <a:pt x="5872" y="4829"/>
                    <a:pt x="4671" y="5496"/>
                  </a:cubicBezTo>
                  <a:cubicBezTo>
                    <a:pt x="4269" y="5727"/>
                    <a:pt x="3828" y="5837"/>
                    <a:pt x="3393" y="5837"/>
                  </a:cubicBezTo>
                  <a:cubicBezTo>
                    <a:pt x="2384" y="5837"/>
                    <a:pt x="1408" y="5244"/>
                    <a:pt x="1035" y="4195"/>
                  </a:cubicBezTo>
                  <a:cubicBezTo>
                    <a:pt x="534" y="2761"/>
                    <a:pt x="1502" y="1660"/>
                    <a:pt x="2703" y="1060"/>
                  </a:cubicBezTo>
                  <a:cubicBezTo>
                    <a:pt x="2769" y="1060"/>
                    <a:pt x="2769" y="993"/>
                    <a:pt x="2769" y="926"/>
                  </a:cubicBezTo>
                  <a:cubicBezTo>
                    <a:pt x="3172" y="725"/>
                    <a:pt x="3597" y="614"/>
                    <a:pt x="4004" y="614"/>
                  </a:cubicBezTo>
                  <a:close/>
                  <a:moveTo>
                    <a:pt x="4003" y="1"/>
                  </a:moveTo>
                  <a:cubicBezTo>
                    <a:pt x="3135" y="1"/>
                    <a:pt x="2229" y="417"/>
                    <a:pt x="1568" y="1160"/>
                  </a:cubicBezTo>
                  <a:cubicBezTo>
                    <a:pt x="468" y="1860"/>
                    <a:pt x="1" y="3395"/>
                    <a:pt x="601" y="4662"/>
                  </a:cubicBezTo>
                  <a:cubicBezTo>
                    <a:pt x="1126" y="5780"/>
                    <a:pt x="2244" y="6430"/>
                    <a:pt x="3400" y="6430"/>
                  </a:cubicBezTo>
                  <a:cubicBezTo>
                    <a:pt x="3934" y="6430"/>
                    <a:pt x="4476" y="6292"/>
                    <a:pt x="4971" y="5997"/>
                  </a:cubicBezTo>
                  <a:cubicBezTo>
                    <a:pt x="6605" y="5063"/>
                    <a:pt x="7106" y="3028"/>
                    <a:pt x="6238" y="1393"/>
                  </a:cubicBezTo>
                  <a:cubicBezTo>
                    <a:pt x="5733" y="433"/>
                    <a:pt x="4888" y="1"/>
                    <a:pt x="400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9"/>
            <p:cNvSpPr/>
            <p:nvPr/>
          </p:nvSpPr>
          <p:spPr>
            <a:xfrm>
              <a:off x="4555400" y="3230975"/>
              <a:ext cx="87275" cy="16750"/>
            </a:xfrm>
            <a:custGeom>
              <a:avLst/>
              <a:gdLst/>
              <a:ahLst/>
              <a:cxnLst/>
              <a:rect l="l" t="t" r="r" b="b"/>
              <a:pathLst>
                <a:path w="3491" h="670" extrusionOk="0">
                  <a:moveTo>
                    <a:pt x="122" y="1"/>
                  </a:moveTo>
                  <a:cubicBezTo>
                    <a:pt x="17" y="1"/>
                    <a:pt x="0" y="144"/>
                    <a:pt x="122" y="205"/>
                  </a:cubicBezTo>
                  <a:cubicBezTo>
                    <a:pt x="837" y="501"/>
                    <a:pt x="1663" y="670"/>
                    <a:pt x="2476" y="670"/>
                  </a:cubicBezTo>
                  <a:cubicBezTo>
                    <a:pt x="2762" y="670"/>
                    <a:pt x="3046" y="649"/>
                    <a:pt x="3324" y="605"/>
                  </a:cubicBezTo>
                  <a:cubicBezTo>
                    <a:pt x="3491" y="572"/>
                    <a:pt x="3457" y="272"/>
                    <a:pt x="3290" y="272"/>
                  </a:cubicBezTo>
                  <a:cubicBezTo>
                    <a:pt x="3031" y="288"/>
                    <a:pt x="2778" y="296"/>
                    <a:pt x="2530" y="296"/>
                  </a:cubicBezTo>
                  <a:cubicBezTo>
                    <a:pt x="1727" y="296"/>
                    <a:pt x="970" y="209"/>
                    <a:pt x="155" y="5"/>
                  </a:cubicBezTo>
                  <a:cubicBezTo>
                    <a:pt x="143" y="2"/>
                    <a:pt x="132" y="1"/>
                    <a:pt x="12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9"/>
            <p:cNvSpPr/>
            <p:nvPr/>
          </p:nvSpPr>
          <p:spPr>
            <a:xfrm>
              <a:off x="4170650" y="3638875"/>
              <a:ext cx="1700" cy="875"/>
            </a:xfrm>
            <a:custGeom>
              <a:avLst/>
              <a:gdLst/>
              <a:ahLst/>
              <a:cxnLst/>
              <a:rect l="l" t="t" r="r" b="b"/>
              <a:pathLst>
                <a:path w="68" h="35" extrusionOk="0">
                  <a:moveTo>
                    <a:pt x="0" y="1"/>
                  </a:moveTo>
                  <a:cubicBezTo>
                    <a:pt x="34" y="34"/>
                    <a:pt x="34" y="34"/>
                    <a:pt x="67" y="34"/>
                  </a:cubicBezTo>
                  <a:lnTo>
                    <a:pt x="6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9"/>
            <p:cNvSpPr/>
            <p:nvPr/>
          </p:nvSpPr>
          <p:spPr>
            <a:xfrm>
              <a:off x="3940475" y="3639725"/>
              <a:ext cx="75100" cy="5225"/>
            </a:xfrm>
            <a:custGeom>
              <a:avLst/>
              <a:gdLst/>
              <a:ahLst/>
              <a:cxnLst/>
              <a:rect l="l" t="t" r="r" b="b"/>
              <a:pathLst>
                <a:path w="3004" h="209" extrusionOk="0">
                  <a:moveTo>
                    <a:pt x="1" y="0"/>
                  </a:moveTo>
                  <a:cubicBezTo>
                    <a:pt x="368" y="100"/>
                    <a:pt x="768" y="167"/>
                    <a:pt x="1168" y="200"/>
                  </a:cubicBezTo>
                  <a:cubicBezTo>
                    <a:pt x="1280" y="206"/>
                    <a:pt x="1389" y="209"/>
                    <a:pt x="1497" y="209"/>
                  </a:cubicBezTo>
                  <a:cubicBezTo>
                    <a:pt x="2035" y="209"/>
                    <a:pt x="2530" y="139"/>
                    <a:pt x="300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9"/>
            <p:cNvSpPr/>
            <p:nvPr/>
          </p:nvSpPr>
          <p:spPr>
            <a:xfrm>
              <a:off x="3768700" y="3639725"/>
              <a:ext cx="17525" cy="12525"/>
            </a:xfrm>
            <a:custGeom>
              <a:avLst/>
              <a:gdLst/>
              <a:ahLst/>
              <a:cxnLst/>
              <a:rect l="l" t="t" r="r" b="b"/>
              <a:pathLst>
                <a:path w="701" h="501" extrusionOk="0">
                  <a:moveTo>
                    <a:pt x="0" y="0"/>
                  </a:moveTo>
                  <a:cubicBezTo>
                    <a:pt x="0" y="167"/>
                    <a:pt x="0" y="300"/>
                    <a:pt x="0" y="434"/>
                  </a:cubicBezTo>
                  <a:cubicBezTo>
                    <a:pt x="34" y="434"/>
                    <a:pt x="100" y="434"/>
                    <a:pt x="134" y="467"/>
                  </a:cubicBezTo>
                  <a:cubicBezTo>
                    <a:pt x="301" y="467"/>
                    <a:pt x="501" y="467"/>
                    <a:pt x="667" y="500"/>
                  </a:cubicBezTo>
                  <a:cubicBezTo>
                    <a:pt x="667" y="334"/>
                    <a:pt x="701" y="167"/>
                    <a:pt x="701"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9"/>
            <p:cNvSpPr/>
            <p:nvPr/>
          </p:nvSpPr>
          <p:spPr>
            <a:xfrm>
              <a:off x="3716225" y="3715200"/>
              <a:ext cx="151725" cy="139275"/>
            </a:xfrm>
            <a:custGeom>
              <a:avLst/>
              <a:gdLst/>
              <a:ahLst/>
              <a:cxnLst/>
              <a:rect l="l" t="t" r="r" b="b"/>
              <a:pathLst>
                <a:path w="6069" h="5571" extrusionOk="0">
                  <a:moveTo>
                    <a:pt x="2992" y="578"/>
                  </a:moveTo>
                  <a:cubicBezTo>
                    <a:pt x="4083" y="578"/>
                    <a:pt x="5046" y="1119"/>
                    <a:pt x="5235" y="2285"/>
                  </a:cubicBezTo>
                  <a:cubicBezTo>
                    <a:pt x="5468" y="3519"/>
                    <a:pt x="4534" y="4720"/>
                    <a:pt x="3334" y="4953"/>
                  </a:cubicBezTo>
                  <a:cubicBezTo>
                    <a:pt x="3194" y="4983"/>
                    <a:pt x="3054" y="4997"/>
                    <a:pt x="2915" y="4997"/>
                  </a:cubicBezTo>
                  <a:cubicBezTo>
                    <a:pt x="1782" y="4997"/>
                    <a:pt x="695" y="4073"/>
                    <a:pt x="665" y="2885"/>
                  </a:cubicBezTo>
                  <a:cubicBezTo>
                    <a:pt x="632" y="1684"/>
                    <a:pt x="1699" y="917"/>
                    <a:pt x="2733" y="617"/>
                  </a:cubicBezTo>
                  <a:cubicBezTo>
                    <a:pt x="2766" y="617"/>
                    <a:pt x="2766" y="584"/>
                    <a:pt x="2766" y="584"/>
                  </a:cubicBezTo>
                  <a:lnTo>
                    <a:pt x="2800" y="584"/>
                  </a:lnTo>
                  <a:cubicBezTo>
                    <a:pt x="2864" y="580"/>
                    <a:pt x="2929" y="578"/>
                    <a:pt x="2992" y="578"/>
                  </a:cubicBezTo>
                  <a:close/>
                  <a:moveTo>
                    <a:pt x="3337" y="0"/>
                  </a:moveTo>
                  <a:cubicBezTo>
                    <a:pt x="3138" y="0"/>
                    <a:pt x="2935" y="27"/>
                    <a:pt x="2733" y="83"/>
                  </a:cubicBezTo>
                  <a:cubicBezTo>
                    <a:pt x="2633" y="117"/>
                    <a:pt x="2566" y="217"/>
                    <a:pt x="2566" y="317"/>
                  </a:cubicBezTo>
                  <a:cubicBezTo>
                    <a:pt x="2533" y="315"/>
                    <a:pt x="2501" y="315"/>
                    <a:pt x="2468" y="315"/>
                  </a:cubicBezTo>
                  <a:cubicBezTo>
                    <a:pt x="1080" y="315"/>
                    <a:pt x="0" y="1683"/>
                    <a:pt x="98" y="3052"/>
                  </a:cubicBezTo>
                  <a:cubicBezTo>
                    <a:pt x="191" y="4514"/>
                    <a:pt x="1475" y="5571"/>
                    <a:pt x="2892" y="5571"/>
                  </a:cubicBezTo>
                  <a:cubicBezTo>
                    <a:pt x="2994" y="5571"/>
                    <a:pt x="3097" y="5565"/>
                    <a:pt x="3200" y="5554"/>
                  </a:cubicBezTo>
                  <a:cubicBezTo>
                    <a:pt x="4835" y="5387"/>
                    <a:pt x="6069" y="3886"/>
                    <a:pt x="5835" y="2252"/>
                  </a:cubicBezTo>
                  <a:cubicBezTo>
                    <a:pt x="5663" y="990"/>
                    <a:pt x="4556" y="0"/>
                    <a:pt x="333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9"/>
            <p:cNvSpPr/>
            <p:nvPr/>
          </p:nvSpPr>
          <p:spPr>
            <a:xfrm>
              <a:off x="3574400" y="1517500"/>
              <a:ext cx="433650" cy="59450"/>
            </a:xfrm>
            <a:custGeom>
              <a:avLst/>
              <a:gdLst/>
              <a:ahLst/>
              <a:cxnLst/>
              <a:rect l="l" t="t" r="r" b="b"/>
              <a:pathLst>
                <a:path w="17346" h="2378" extrusionOk="0">
                  <a:moveTo>
                    <a:pt x="16545" y="562"/>
                  </a:moveTo>
                  <a:cubicBezTo>
                    <a:pt x="16779" y="762"/>
                    <a:pt x="16912" y="1096"/>
                    <a:pt x="16879" y="1363"/>
                  </a:cubicBezTo>
                  <a:cubicBezTo>
                    <a:pt x="11408" y="1796"/>
                    <a:pt x="5938" y="1663"/>
                    <a:pt x="434" y="1830"/>
                  </a:cubicBezTo>
                  <a:cubicBezTo>
                    <a:pt x="367" y="1496"/>
                    <a:pt x="400" y="1129"/>
                    <a:pt x="500" y="796"/>
                  </a:cubicBezTo>
                  <a:cubicBezTo>
                    <a:pt x="1872" y="848"/>
                    <a:pt x="3250" y="868"/>
                    <a:pt x="4632" y="868"/>
                  </a:cubicBezTo>
                  <a:cubicBezTo>
                    <a:pt x="8559" y="868"/>
                    <a:pt x="12513" y="703"/>
                    <a:pt x="16412" y="629"/>
                  </a:cubicBezTo>
                  <a:cubicBezTo>
                    <a:pt x="16479" y="629"/>
                    <a:pt x="16512" y="595"/>
                    <a:pt x="16545" y="562"/>
                  </a:cubicBezTo>
                  <a:close/>
                  <a:moveTo>
                    <a:pt x="16398" y="1"/>
                  </a:moveTo>
                  <a:cubicBezTo>
                    <a:pt x="16339" y="1"/>
                    <a:pt x="16292" y="48"/>
                    <a:pt x="16245" y="95"/>
                  </a:cubicBezTo>
                  <a:cubicBezTo>
                    <a:pt x="11041" y="195"/>
                    <a:pt x="5771" y="128"/>
                    <a:pt x="567" y="529"/>
                  </a:cubicBezTo>
                  <a:cubicBezTo>
                    <a:pt x="589" y="399"/>
                    <a:pt x="470" y="311"/>
                    <a:pt x="366" y="311"/>
                  </a:cubicBezTo>
                  <a:cubicBezTo>
                    <a:pt x="309" y="311"/>
                    <a:pt x="257" y="337"/>
                    <a:pt x="234" y="395"/>
                  </a:cubicBezTo>
                  <a:cubicBezTo>
                    <a:pt x="0" y="929"/>
                    <a:pt x="0" y="1429"/>
                    <a:pt x="234" y="1963"/>
                  </a:cubicBezTo>
                  <a:cubicBezTo>
                    <a:pt x="234" y="1963"/>
                    <a:pt x="267" y="1996"/>
                    <a:pt x="267" y="1996"/>
                  </a:cubicBezTo>
                  <a:cubicBezTo>
                    <a:pt x="300" y="2030"/>
                    <a:pt x="300" y="2063"/>
                    <a:pt x="367" y="2063"/>
                  </a:cubicBezTo>
                  <a:cubicBezTo>
                    <a:pt x="2413" y="2289"/>
                    <a:pt x="4492" y="2378"/>
                    <a:pt x="6578" y="2378"/>
                  </a:cubicBezTo>
                  <a:cubicBezTo>
                    <a:pt x="10038" y="2378"/>
                    <a:pt x="13521" y="2133"/>
                    <a:pt x="16912" y="1863"/>
                  </a:cubicBezTo>
                  <a:cubicBezTo>
                    <a:pt x="17146" y="1863"/>
                    <a:pt x="17212" y="1629"/>
                    <a:pt x="17146" y="1496"/>
                  </a:cubicBezTo>
                  <a:cubicBezTo>
                    <a:pt x="17179" y="1463"/>
                    <a:pt x="17179" y="1463"/>
                    <a:pt x="17179" y="1396"/>
                  </a:cubicBezTo>
                  <a:cubicBezTo>
                    <a:pt x="17346" y="796"/>
                    <a:pt x="17046" y="262"/>
                    <a:pt x="16479" y="28"/>
                  </a:cubicBezTo>
                  <a:cubicBezTo>
                    <a:pt x="16449" y="9"/>
                    <a:pt x="16423" y="1"/>
                    <a:pt x="1639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9"/>
            <p:cNvSpPr/>
            <p:nvPr/>
          </p:nvSpPr>
          <p:spPr>
            <a:xfrm>
              <a:off x="3391750" y="3642225"/>
              <a:ext cx="19225" cy="4175"/>
            </a:xfrm>
            <a:custGeom>
              <a:avLst/>
              <a:gdLst/>
              <a:ahLst/>
              <a:cxnLst/>
              <a:rect l="l" t="t" r="r" b="b"/>
              <a:pathLst>
                <a:path w="769" h="167" extrusionOk="0">
                  <a:moveTo>
                    <a:pt x="1" y="0"/>
                  </a:moveTo>
                  <a:cubicBezTo>
                    <a:pt x="1" y="34"/>
                    <a:pt x="1" y="67"/>
                    <a:pt x="1" y="67"/>
                  </a:cubicBezTo>
                  <a:cubicBezTo>
                    <a:pt x="234" y="100"/>
                    <a:pt x="501" y="134"/>
                    <a:pt x="768" y="167"/>
                  </a:cubicBezTo>
                  <a:cubicBezTo>
                    <a:pt x="768" y="100"/>
                    <a:pt x="768" y="67"/>
                    <a:pt x="76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9"/>
            <p:cNvSpPr/>
            <p:nvPr/>
          </p:nvSpPr>
          <p:spPr>
            <a:xfrm>
              <a:off x="3284175" y="2639000"/>
              <a:ext cx="24225" cy="92600"/>
            </a:xfrm>
            <a:custGeom>
              <a:avLst/>
              <a:gdLst/>
              <a:ahLst/>
              <a:cxnLst/>
              <a:rect l="l" t="t" r="r" b="b"/>
              <a:pathLst>
                <a:path w="969" h="3704" extrusionOk="0">
                  <a:moveTo>
                    <a:pt x="768" y="0"/>
                  </a:moveTo>
                  <a:cubicBezTo>
                    <a:pt x="768" y="234"/>
                    <a:pt x="801" y="501"/>
                    <a:pt x="768" y="768"/>
                  </a:cubicBezTo>
                  <a:cubicBezTo>
                    <a:pt x="835" y="801"/>
                    <a:pt x="868" y="834"/>
                    <a:pt x="901" y="868"/>
                  </a:cubicBezTo>
                  <a:cubicBezTo>
                    <a:pt x="835" y="901"/>
                    <a:pt x="801" y="968"/>
                    <a:pt x="768" y="1034"/>
                  </a:cubicBezTo>
                  <a:cubicBezTo>
                    <a:pt x="735" y="1201"/>
                    <a:pt x="735" y="1335"/>
                    <a:pt x="701" y="1501"/>
                  </a:cubicBezTo>
                  <a:cubicBezTo>
                    <a:pt x="701" y="1568"/>
                    <a:pt x="701" y="1635"/>
                    <a:pt x="668" y="1668"/>
                  </a:cubicBezTo>
                  <a:cubicBezTo>
                    <a:pt x="668" y="1702"/>
                    <a:pt x="668" y="1702"/>
                    <a:pt x="701" y="1702"/>
                  </a:cubicBezTo>
                  <a:cubicBezTo>
                    <a:pt x="468" y="2235"/>
                    <a:pt x="234" y="2936"/>
                    <a:pt x="1" y="3703"/>
                  </a:cubicBezTo>
                  <a:cubicBezTo>
                    <a:pt x="501" y="2969"/>
                    <a:pt x="801" y="2169"/>
                    <a:pt x="901" y="1335"/>
                  </a:cubicBezTo>
                  <a:cubicBezTo>
                    <a:pt x="935" y="934"/>
                    <a:pt x="968" y="567"/>
                    <a:pt x="935" y="167"/>
                  </a:cubicBezTo>
                  <a:cubicBezTo>
                    <a:pt x="868" y="100"/>
                    <a:pt x="835" y="34"/>
                    <a:pt x="76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9"/>
            <p:cNvSpPr/>
            <p:nvPr/>
          </p:nvSpPr>
          <p:spPr>
            <a:xfrm>
              <a:off x="3268350" y="2548100"/>
              <a:ext cx="15025" cy="29200"/>
            </a:xfrm>
            <a:custGeom>
              <a:avLst/>
              <a:gdLst/>
              <a:ahLst/>
              <a:cxnLst/>
              <a:rect l="l" t="t" r="r" b="b"/>
              <a:pathLst>
                <a:path w="601" h="1168" extrusionOk="0">
                  <a:moveTo>
                    <a:pt x="167" y="0"/>
                  </a:moveTo>
                  <a:cubicBezTo>
                    <a:pt x="100" y="167"/>
                    <a:pt x="33" y="334"/>
                    <a:pt x="0" y="501"/>
                  </a:cubicBezTo>
                  <a:cubicBezTo>
                    <a:pt x="200" y="734"/>
                    <a:pt x="367" y="934"/>
                    <a:pt x="534" y="1168"/>
                  </a:cubicBezTo>
                  <a:cubicBezTo>
                    <a:pt x="534" y="1001"/>
                    <a:pt x="567" y="834"/>
                    <a:pt x="600" y="668"/>
                  </a:cubicBezTo>
                  <a:cubicBezTo>
                    <a:pt x="467" y="434"/>
                    <a:pt x="334" y="234"/>
                    <a:pt x="16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9"/>
            <p:cNvSpPr/>
            <p:nvPr/>
          </p:nvSpPr>
          <p:spPr>
            <a:xfrm>
              <a:off x="3044600" y="2540950"/>
              <a:ext cx="247950" cy="210150"/>
            </a:xfrm>
            <a:custGeom>
              <a:avLst/>
              <a:gdLst/>
              <a:ahLst/>
              <a:cxnLst/>
              <a:rect l="l" t="t" r="r" b="b"/>
              <a:pathLst>
                <a:path w="9918" h="8406" extrusionOk="0">
                  <a:moveTo>
                    <a:pt x="4279" y="585"/>
                  </a:moveTo>
                  <a:cubicBezTo>
                    <a:pt x="4312" y="585"/>
                    <a:pt x="4346" y="586"/>
                    <a:pt x="4380" y="587"/>
                  </a:cubicBezTo>
                  <a:cubicBezTo>
                    <a:pt x="6148" y="653"/>
                    <a:pt x="9317" y="1721"/>
                    <a:pt x="8817" y="3922"/>
                  </a:cubicBezTo>
                  <a:cubicBezTo>
                    <a:pt x="8450" y="5457"/>
                    <a:pt x="7549" y="6791"/>
                    <a:pt x="6348" y="7825"/>
                  </a:cubicBezTo>
                  <a:cubicBezTo>
                    <a:pt x="6315" y="7859"/>
                    <a:pt x="6315" y="7859"/>
                    <a:pt x="6315" y="7859"/>
                  </a:cubicBezTo>
                  <a:cubicBezTo>
                    <a:pt x="4714" y="7425"/>
                    <a:pt x="3079" y="6758"/>
                    <a:pt x="1945" y="5490"/>
                  </a:cubicBezTo>
                  <a:cubicBezTo>
                    <a:pt x="1" y="3282"/>
                    <a:pt x="1508" y="585"/>
                    <a:pt x="4279" y="585"/>
                  </a:cubicBezTo>
                  <a:close/>
                  <a:moveTo>
                    <a:pt x="4160" y="1"/>
                  </a:moveTo>
                  <a:cubicBezTo>
                    <a:pt x="3934" y="1"/>
                    <a:pt x="3707" y="17"/>
                    <a:pt x="3479" y="53"/>
                  </a:cubicBezTo>
                  <a:cubicBezTo>
                    <a:pt x="1611" y="353"/>
                    <a:pt x="110" y="1788"/>
                    <a:pt x="444" y="3756"/>
                  </a:cubicBezTo>
                  <a:cubicBezTo>
                    <a:pt x="844" y="6357"/>
                    <a:pt x="3846" y="7859"/>
                    <a:pt x="6148" y="8392"/>
                  </a:cubicBezTo>
                  <a:cubicBezTo>
                    <a:pt x="6179" y="8401"/>
                    <a:pt x="6209" y="8405"/>
                    <a:pt x="6236" y="8405"/>
                  </a:cubicBezTo>
                  <a:cubicBezTo>
                    <a:pt x="6415" y="8405"/>
                    <a:pt x="6515" y="8232"/>
                    <a:pt x="6515" y="8059"/>
                  </a:cubicBezTo>
                  <a:cubicBezTo>
                    <a:pt x="8016" y="6958"/>
                    <a:pt x="9917" y="4623"/>
                    <a:pt x="9484" y="2555"/>
                  </a:cubicBezTo>
                  <a:cubicBezTo>
                    <a:pt x="9284" y="1554"/>
                    <a:pt x="8016" y="1154"/>
                    <a:pt x="7182" y="787"/>
                  </a:cubicBezTo>
                  <a:cubicBezTo>
                    <a:pt x="6224" y="349"/>
                    <a:pt x="5198" y="1"/>
                    <a:pt x="416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9"/>
            <p:cNvSpPr/>
            <p:nvPr/>
          </p:nvSpPr>
          <p:spPr>
            <a:xfrm>
              <a:off x="3008150" y="2927525"/>
              <a:ext cx="283575" cy="229450"/>
            </a:xfrm>
            <a:custGeom>
              <a:avLst/>
              <a:gdLst/>
              <a:ahLst/>
              <a:cxnLst/>
              <a:rect l="l" t="t" r="r" b="b"/>
              <a:pathLst>
                <a:path w="11343" h="9178" extrusionOk="0">
                  <a:moveTo>
                    <a:pt x="4359" y="642"/>
                  </a:moveTo>
                  <a:cubicBezTo>
                    <a:pt x="4611" y="642"/>
                    <a:pt x="4872" y="663"/>
                    <a:pt x="5138" y="702"/>
                  </a:cubicBezTo>
                  <a:cubicBezTo>
                    <a:pt x="6072" y="835"/>
                    <a:pt x="7006" y="1068"/>
                    <a:pt x="7873" y="1402"/>
                  </a:cubicBezTo>
                  <a:cubicBezTo>
                    <a:pt x="9174" y="1836"/>
                    <a:pt x="10541" y="2136"/>
                    <a:pt x="10208" y="3770"/>
                  </a:cubicBezTo>
                  <a:cubicBezTo>
                    <a:pt x="9774" y="5805"/>
                    <a:pt x="8440" y="7406"/>
                    <a:pt x="6739" y="8507"/>
                  </a:cubicBezTo>
                  <a:cubicBezTo>
                    <a:pt x="6705" y="8540"/>
                    <a:pt x="6672" y="8540"/>
                    <a:pt x="6639" y="8574"/>
                  </a:cubicBezTo>
                  <a:cubicBezTo>
                    <a:pt x="4871" y="8307"/>
                    <a:pt x="2803" y="7206"/>
                    <a:pt x="1635" y="5805"/>
                  </a:cubicBezTo>
                  <a:cubicBezTo>
                    <a:pt x="768" y="4804"/>
                    <a:pt x="835" y="3570"/>
                    <a:pt x="1368" y="2436"/>
                  </a:cubicBezTo>
                  <a:cubicBezTo>
                    <a:pt x="2008" y="1156"/>
                    <a:pt x="3089" y="642"/>
                    <a:pt x="4359" y="642"/>
                  </a:cubicBezTo>
                  <a:close/>
                  <a:moveTo>
                    <a:pt x="4350" y="1"/>
                  </a:moveTo>
                  <a:cubicBezTo>
                    <a:pt x="4143" y="1"/>
                    <a:pt x="3938" y="12"/>
                    <a:pt x="3737" y="34"/>
                  </a:cubicBezTo>
                  <a:cubicBezTo>
                    <a:pt x="1568" y="268"/>
                    <a:pt x="1" y="2603"/>
                    <a:pt x="401" y="4738"/>
                  </a:cubicBezTo>
                  <a:cubicBezTo>
                    <a:pt x="901" y="7173"/>
                    <a:pt x="4504" y="8907"/>
                    <a:pt x="6705" y="9174"/>
                  </a:cubicBezTo>
                  <a:cubicBezTo>
                    <a:pt x="6721" y="9176"/>
                    <a:pt x="6735" y="9177"/>
                    <a:pt x="6749" y="9177"/>
                  </a:cubicBezTo>
                  <a:cubicBezTo>
                    <a:pt x="6951" y="9177"/>
                    <a:pt x="7035" y="8961"/>
                    <a:pt x="6972" y="8774"/>
                  </a:cubicBezTo>
                  <a:cubicBezTo>
                    <a:pt x="8907" y="7773"/>
                    <a:pt x="11342" y="4971"/>
                    <a:pt x="10842" y="2603"/>
                  </a:cubicBezTo>
                  <a:cubicBezTo>
                    <a:pt x="10675" y="1769"/>
                    <a:pt x="9808" y="1569"/>
                    <a:pt x="9107" y="1235"/>
                  </a:cubicBezTo>
                  <a:cubicBezTo>
                    <a:pt x="7689" y="644"/>
                    <a:pt x="5956" y="1"/>
                    <a:pt x="435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9"/>
            <p:cNvSpPr/>
            <p:nvPr/>
          </p:nvSpPr>
          <p:spPr>
            <a:xfrm>
              <a:off x="2967800" y="3320500"/>
              <a:ext cx="261375" cy="241025"/>
            </a:xfrm>
            <a:custGeom>
              <a:avLst/>
              <a:gdLst/>
              <a:ahLst/>
              <a:cxnLst/>
              <a:rect l="l" t="t" r="r" b="b"/>
              <a:pathLst>
                <a:path w="10455" h="9641" extrusionOk="0">
                  <a:moveTo>
                    <a:pt x="4334" y="570"/>
                  </a:moveTo>
                  <a:cubicBezTo>
                    <a:pt x="4481" y="570"/>
                    <a:pt x="4631" y="578"/>
                    <a:pt x="4784" y="594"/>
                  </a:cubicBezTo>
                  <a:cubicBezTo>
                    <a:pt x="5784" y="694"/>
                    <a:pt x="6652" y="1094"/>
                    <a:pt x="7485" y="1628"/>
                  </a:cubicBezTo>
                  <a:cubicBezTo>
                    <a:pt x="8520" y="2228"/>
                    <a:pt x="9787" y="2862"/>
                    <a:pt x="9587" y="4230"/>
                  </a:cubicBezTo>
                  <a:cubicBezTo>
                    <a:pt x="9320" y="6064"/>
                    <a:pt x="7552" y="8032"/>
                    <a:pt x="6285" y="9267"/>
                  </a:cubicBezTo>
                  <a:cubicBezTo>
                    <a:pt x="6251" y="9200"/>
                    <a:pt x="6218" y="9166"/>
                    <a:pt x="6151" y="9133"/>
                  </a:cubicBezTo>
                  <a:cubicBezTo>
                    <a:pt x="4550" y="8132"/>
                    <a:pt x="2582" y="7165"/>
                    <a:pt x="1548" y="5497"/>
                  </a:cubicBezTo>
                  <a:cubicBezTo>
                    <a:pt x="0" y="3034"/>
                    <a:pt x="1712" y="570"/>
                    <a:pt x="4334" y="570"/>
                  </a:cubicBezTo>
                  <a:close/>
                  <a:moveTo>
                    <a:pt x="4242" y="1"/>
                  </a:moveTo>
                  <a:cubicBezTo>
                    <a:pt x="4079" y="1"/>
                    <a:pt x="3915" y="9"/>
                    <a:pt x="3749" y="27"/>
                  </a:cubicBezTo>
                  <a:cubicBezTo>
                    <a:pt x="1781" y="260"/>
                    <a:pt x="180" y="1728"/>
                    <a:pt x="347" y="3796"/>
                  </a:cubicBezTo>
                  <a:cubicBezTo>
                    <a:pt x="614" y="6765"/>
                    <a:pt x="3649" y="8232"/>
                    <a:pt x="5884" y="9600"/>
                  </a:cubicBezTo>
                  <a:cubicBezTo>
                    <a:pt x="5930" y="9628"/>
                    <a:pt x="5976" y="9640"/>
                    <a:pt x="6019" y="9640"/>
                  </a:cubicBezTo>
                  <a:cubicBezTo>
                    <a:pt x="6133" y="9640"/>
                    <a:pt x="6227" y="9554"/>
                    <a:pt x="6251" y="9433"/>
                  </a:cubicBezTo>
                  <a:cubicBezTo>
                    <a:pt x="6290" y="9453"/>
                    <a:pt x="6328" y="9472"/>
                    <a:pt x="6367" y="9472"/>
                  </a:cubicBezTo>
                  <a:cubicBezTo>
                    <a:pt x="6395" y="9472"/>
                    <a:pt x="6423" y="9462"/>
                    <a:pt x="6451" y="9433"/>
                  </a:cubicBezTo>
                  <a:cubicBezTo>
                    <a:pt x="7619" y="8499"/>
                    <a:pt x="8586" y="7365"/>
                    <a:pt x="9287" y="6031"/>
                  </a:cubicBezTo>
                  <a:cubicBezTo>
                    <a:pt x="9654" y="5364"/>
                    <a:pt x="10454" y="3996"/>
                    <a:pt x="10187" y="3229"/>
                  </a:cubicBezTo>
                  <a:cubicBezTo>
                    <a:pt x="9921" y="2362"/>
                    <a:pt x="8086" y="1328"/>
                    <a:pt x="7319" y="894"/>
                  </a:cubicBezTo>
                  <a:cubicBezTo>
                    <a:pt x="6361" y="372"/>
                    <a:pt x="5328" y="1"/>
                    <a:pt x="424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9"/>
            <p:cNvSpPr/>
            <p:nvPr/>
          </p:nvSpPr>
          <p:spPr>
            <a:xfrm>
              <a:off x="2942975" y="2080325"/>
              <a:ext cx="107750" cy="103900"/>
            </a:xfrm>
            <a:custGeom>
              <a:avLst/>
              <a:gdLst/>
              <a:ahLst/>
              <a:cxnLst/>
              <a:rect l="l" t="t" r="r" b="b"/>
              <a:pathLst>
                <a:path w="4310" h="4156" extrusionOk="0">
                  <a:moveTo>
                    <a:pt x="4037" y="1"/>
                  </a:moveTo>
                  <a:cubicBezTo>
                    <a:pt x="4007" y="1"/>
                    <a:pt x="3974" y="10"/>
                    <a:pt x="3942" y="31"/>
                  </a:cubicBezTo>
                  <a:cubicBezTo>
                    <a:pt x="2374" y="1032"/>
                    <a:pt x="1073" y="2400"/>
                    <a:pt x="72" y="3934"/>
                  </a:cubicBezTo>
                  <a:cubicBezTo>
                    <a:pt x="1" y="4053"/>
                    <a:pt x="100" y="4155"/>
                    <a:pt x="198" y="4155"/>
                  </a:cubicBezTo>
                  <a:cubicBezTo>
                    <a:pt x="238" y="4155"/>
                    <a:pt x="277" y="4139"/>
                    <a:pt x="306" y="4101"/>
                  </a:cubicBezTo>
                  <a:cubicBezTo>
                    <a:pt x="1340" y="2600"/>
                    <a:pt x="2608" y="1366"/>
                    <a:pt x="4142" y="365"/>
                  </a:cubicBezTo>
                  <a:cubicBezTo>
                    <a:pt x="4310" y="253"/>
                    <a:pt x="4196" y="1"/>
                    <a:pt x="403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9"/>
            <p:cNvSpPr/>
            <p:nvPr/>
          </p:nvSpPr>
          <p:spPr>
            <a:xfrm>
              <a:off x="2903575" y="2067250"/>
              <a:ext cx="117375" cy="123675"/>
            </a:xfrm>
            <a:custGeom>
              <a:avLst/>
              <a:gdLst/>
              <a:ahLst/>
              <a:cxnLst/>
              <a:rect l="l" t="t" r="r" b="b"/>
              <a:pathLst>
                <a:path w="4695" h="4947" extrusionOk="0">
                  <a:moveTo>
                    <a:pt x="4453" y="1"/>
                  </a:moveTo>
                  <a:cubicBezTo>
                    <a:pt x="4430" y="1"/>
                    <a:pt x="4407" y="7"/>
                    <a:pt x="4384" y="21"/>
                  </a:cubicBezTo>
                  <a:cubicBezTo>
                    <a:pt x="2482" y="1088"/>
                    <a:pt x="948" y="2789"/>
                    <a:pt x="47" y="4757"/>
                  </a:cubicBezTo>
                  <a:cubicBezTo>
                    <a:pt x="0" y="4852"/>
                    <a:pt x="86" y="4946"/>
                    <a:pt x="165" y="4946"/>
                  </a:cubicBezTo>
                  <a:cubicBezTo>
                    <a:pt x="197" y="4946"/>
                    <a:pt x="228" y="4930"/>
                    <a:pt x="247" y="4891"/>
                  </a:cubicBezTo>
                  <a:cubicBezTo>
                    <a:pt x="1248" y="2923"/>
                    <a:pt x="2683" y="1455"/>
                    <a:pt x="4551" y="321"/>
                  </a:cubicBezTo>
                  <a:cubicBezTo>
                    <a:pt x="4694" y="235"/>
                    <a:pt x="4591" y="1"/>
                    <a:pt x="445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9"/>
            <p:cNvSpPr/>
            <p:nvPr/>
          </p:nvSpPr>
          <p:spPr>
            <a:xfrm>
              <a:off x="2863050" y="2833300"/>
              <a:ext cx="64350" cy="119500"/>
            </a:xfrm>
            <a:custGeom>
              <a:avLst/>
              <a:gdLst/>
              <a:ahLst/>
              <a:cxnLst/>
              <a:rect l="l" t="t" r="r" b="b"/>
              <a:pathLst>
                <a:path w="2574" h="4780" extrusionOk="0">
                  <a:moveTo>
                    <a:pt x="2355" y="1"/>
                  </a:moveTo>
                  <a:cubicBezTo>
                    <a:pt x="2327" y="1"/>
                    <a:pt x="2298" y="11"/>
                    <a:pt x="2269" y="34"/>
                  </a:cubicBezTo>
                  <a:cubicBezTo>
                    <a:pt x="834" y="1135"/>
                    <a:pt x="0" y="2903"/>
                    <a:pt x="401" y="4704"/>
                  </a:cubicBezTo>
                  <a:cubicBezTo>
                    <a:pt x="401" y="4754"/>
                    <a:pt x="442" y="4779"/>
                    <a:pt x="484" y="4779"/>
                  </a:cubicBezTo>
                  <a:cubicBezTo>
                    <a:pt x="526" y="4779"/>
                    <a:pt x="568" y="4754"/>
                    <a:pt x="568" y="4704"/>
                  </a:cubicBezTo>
                  <a:cubicBezTo>
                    <a:pt x="401" y="2969"/>
                    <a:pt x="1001" y="1368"/>
                    <a:pt x="2436" y="334"/>
                  </a:cubicBezTo>
                  <a:cubicBezTo>
                    <a:pt x="2573" y="224"/>
                    <a:pt x="2484" y="1"/>
                    <a:pt x="235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9"/>
            <p:cNvSpPr/>
            <p:nvPr/>
          </p:nvSpPr>
          <p:spPr>
            <a:xfrm>
              <a:off x="2862225" y="2484175"/>
              <a:ext cx="75275" cy="117850"/>
            </a:xfrm>
            <a:custGeom>
              <a:avLst/>
              <a:gdLst/>
              <a:ahLst/>
              <a:cxnLst/>
              <a:rect l="l" t="t" r="r" b="b"/>
              <a:pathLst>
                <a:path w="3011" h="4714" extrusionOk="0">
                  <a:moveTo>
                    <a:pt x="2725" y="0"/>
                  </a:moveTo>
                  <a:cubicBezTo>
                    <a:pt x="2696" y="0"/>
                    <a:pt x="2666" y="7"/>
                    <a:pt x="2635" y="22"/>
                  </a:cubicBezTo>
                  <a:cubicBezTo>
                    <a:pt x="1068" y="856"/>
                    <a:pt x="0" y="2891"/>
                    <a:pt x="267" y="4626"/>
                  </a:cubicBezTo>
                  <a:cubicBezTo>
                    <a:pt x="267" y="4688"/>
                    <a:pt x="310" y="4714"/>
                    <a:pt x="356" y="4714"/>
                  </a:cubicBezTo>
                  <a:cubicBezTo>
                    <a:pt x="410" y="4714"/>
                    <a:pt x="467" y="4679"/>
                    <a:pt x="467" y="4626"/>
                  </a:cubicBezTo>
                  <a:cubicBezTo>
                    <a:pt x="701" y="2758"/>
                    <a:pt x="1401" y="1490"/>
                    <a:pt x="2869" y="323"/>
                  </a:cubicBezTo>
                  <a:cubicBezTo>
                    <a:pt x="3010" y="209"/>
                    <a:pt x="2888" y="0"/>
                    <a:pt x="272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9"/>
            <p:cNvSpPr/>
            <p:nvPr/>
          </p:nvSpPr>
          <p:spPr>
            <a:xfrm>
              <a:off x="2794675" y="3212350"/>
              <a:ext cx="65700" cy="120950"/>
            </a:xfrm>
            <a:custGeom>
              <a:avLst/>
              <a:gdLst/>
              <a:ahLst/>
              <a:cxnLst/>
              <a:rect l="l" t="t" r="r" b="b"/>
              <a:pathLst>
                <a:path w="2628" h="4838" extrusionOk="0">
                  <a:moveTo>
                    <a:pt x="2299" y="1"/>
                  </a:moveTo>
                  <a:cubicBezTo>
                    <a:pt x="2255" y="1"/>
                    <a:pt x="2210" y="15"/>
                    <a:pt x="2168" y="50"/>
                  </a:cubicBezTo>
                  <a:cubicBezTo>
                    <a:pt x="767" y="1184"/>
                    <a:pt x="0" y="2985"/>
                    <a:pt x="334" y="4753"/>
                  </a:cubicBezTo>
                  <a:cubicBezTo>
                    <a:pt x="348" y="4811"/>
                    <a:pt x="395" y="4838"/>
                    <a:pt x="443" y="4838"/>
                  </a:cubicBezTo>
                  <a:cubicBezTo>
                    <a:pt x="504" y="4838"/>
                    <a:pt x="567" y="4794"/>
                    <a:pt x="567" y="4720"/>
                  </a:cubicBezTo>
                  <a:cubicBezTo>
                    <a:pt x="501" y="2985"/>
                    <a:pt x="1101" y="1451"/>
                    <a:pt x="2469" y="350"/>
                  </a:cubicBezTo>
                  <a:cubicBezTo>
                    <a:pt x="2628" y="217"/>
                    <a:pt x="2471" y="1"/>
                    <a:pt x="229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9"/>
            <p:cNvSpPr/>
            <p:nvPr/>
          </p:nvSpPr>
          <p:spPr>
            <a:xfrm>
              <a:off x="2640400" y="1412900"/>
              <a:ext cx="2546825" cy="3447200"/>
            </a:xfrm>
            <a:custGeom>
              <a:avLst/>
              <a:gdLst/>
              <a:ahLst/>
              <a:cxnLst/>
              <a:rect l="l" t="t" r="r" b="b"/>
              <a:pathLst>
                <a:path w="101873" h="137888" extrusionOk="0">
                  <a:moveTo>
                    <a:pt x="6066" y="16229"/>
                  </a:moveTo>
                  <a:cubicBezTo>
                    <a:pt x="7784" y="16229"/>
                    <a:pt x="9447" y="17111"/>
                    <a:pt x="10741" y="18189"/>
                  </a:cubicBezTo>
                  <a:cubicBezTo>
                    <a:pt x="13543" y="20457"/>
                    <a:pt x="15878" y="23459"/>
                    <a:pt x="18347" y="26128"/>
                  </a:cubicBezTo>
                  <a:cubicBezTo>
                    <a:pt x="18380" y="26161"/>
                    <a:pt x="18447" y="26195"/>
                    <a:pt x="18480" y="26195"/>
                  </a:cubicBezTo>
                  <a:cubicBezTo>
                    <a:pt x="18480" y="31198"/>
                    <a:pt x="18547" y="36202"/>
                    <a:pt x="19014" y="41172"/>
                  </a:cubicBezTo>
                  <a:cubicBezTo>
                    <a:pt x="17779" y="40705"/>
                    <a:pt x="16512" y="40405"/>
                    <a:pt x="15344" y="40238"/>
                  </a:cubicBezTo>
                  <a:cubicBezTo>
                    <a:pt x="15244" y="40238"/>
                    <a:pt x="15111" y="40205"/>
                    <a:pt x="14977" y="40205"/>
                  </a:cubicBezTo>
                  <a:cubicBezTo>
                    <a:pt x="12743" y="37236"/>
                    <a:pt x="10374" y="34367"/>
                    <a:pt x="8039" y="31465"/>
                  </a:cubicBezTo>
                  <a:cubicBezTo>
                    <a:pt x="5704" y="28530"/>
                    <a:pt x="1868" y="25061"/>
                    <a:pt x="1668" y="21058"/>
                  </a:cubicBezTo>
                  <a:cubicBezTo>
                    <a:pt x="1568" y="18889"/>
                    <a:pt x="2669" y="16955"/>
                    <a:pt x="4837" y="16388"/>
                  </a:cubicBezTo>
                  <a:cubicBezTo>
                    <a:pt x="5247" y="16279"/>
                    <a:pt x="5658" y="16229"/>
                    <a:pt x="6066" y="16229"/>
                  </a:cubicBezTo>
                  <a:close/>
                  <a:moveTo>
                    <a:pt x="21891" y="628"/>
                  </a:moveTo>
                  <a:cubicBezTo>
                    <a:pt x="22412" y="628"/>
                    <a:pt x="22939" y="643"/>
                    <a:pt x="23450" y="643"/>
                  </a:cubicBezTo>
                  <a:lnTo>
                    <a:pt x="32723" y="643"/>
                  </a:lnTo>
                  <a:cubicBezTo>
                    <a:pt x="38794" y="676"/>
                    <a:pt x="44832" y="710"/>
                    <a:pt x="50903" y="777"/>
                  </a:cubicBezTo>
                  <a:cubicBezTo>
                    <a:pt x="54239" y="810"/>
                    <a:pt x="57541" y="843"/>
                    <a:pt x="60844" y="877"/>
                  </a:cubicBezTo>
                  <a:cubicBezTo>
                    <a:pt x="62611" y="910"/>
                    <a:pt x="64379" y="943"/>
                    <a:pt x="66147" y="977"/>
                  </a:cubicBezTo>
                  <a:cubicBezTo>
                    <a:pt x="66185" y="978"/>
                    <a:pt x="66228" y="978"/>
                    <a:pt x="66275" y="978"/>
                  </a:cubicBezTo>
                  <a:cubicBezTo>
                    <a:pt x="66684" y="978"/>
                    <a:pt x="67424" y="940"/>
                    <a:pt x="68244" y="940"/>
                  </a:cubicBezTo>
                  <a:cubicBezTo>
                    <a:pt x="70072" y="940"/>
                    <a:pt x="72296" y="1132"/>
                    <a:pt x="72118" y="2378"/>
                  </a:cubicBezTo>
                  <a:cubicBezTo>
                    <a:pt x="72085" y="2511"/>
                    <a:pt x="72152" y="2611"/>
                    <a:pt x="72252" y="2678"/>
                  </a:cubicBezTo>
                  <a:cubicBezTo>
                    <a:pt x="72018" y="6647"/>
                    <a:pt x="72285" y="10684"/>
                    <a:pt x="72352" y="14653"/>
                  </a:cubicBezTo>
                  <a:cubicBezTo>
                    <a:pt x="72418" y="18856"/>
                    <a:pt x="72485" y="23059"/>
                    <a:pt x="72552" y="27262"/>
                  </a:cubicBezTo>
                  <a:cubicBezTo>
                    <a:pt x="72685" y="35535"/>
                    <a:pt x="72785" y="43807"/>
                    <a:pt x="72919" y="52113"/>
                  </a:cubicBezTo>
                  <a:cubicBezTo>
                    <a:pt x="72919" y="52280"/>
                    <a:pt x="73019" y="52347"/>
                    <a:pt x="73152" y="52380"/>
                  </a:cubicBezTo>
                  <a:cubicBezTo>
                    <a:pt x="71985" y="52914"/>
                    <a:pt x="70951" y="53714"/>
                    <a:pt x="70184" y="54582"/>
                  </a:cubicBezTo>
                  <a:cubicBezTo>
                    <a:pt x="70017" y="54782"/>
                    <a:pt x="69883" y="55015"/>
                    <a:pt x="69750" y="55215"/>
                  </a:cubicBezTo>
                  <a:cubicBezTo>
                    <a:pt x="68849" y="40338"/>
                    <a:pt x="69983" y="25428"/>
                    <a:pt x="69450" y="10584"/>
                  </a:cubicBezTo>
                  <a:cubicBezTo>
                    <a:pt x="69425" y="10433"/>
                    <a:pt x="69325" y="10358"/>
                    <a:pt x="69220" y="10358"/>
                  </a:cubicBezTo>
                  <a:cubicBezTo>
                    <a:pt x="69185" y="10358"/>
                    <a:pt x="69149" y="10367"/>
                    <a:pt x="69116" y="10383"/>
                  </a:cubicBezTo>
                  <a:cubicBezTo>
                    <a:pt x="69149" y="10217"/>
                    <a:pt x="69049" y="10016"/>
                    <a:pt x="68849" y="10016"/>
                  </a:cubicBezTo>
                  <a:cubicBezTo>
                    <a:pt x="61044" y="9650"/>
                    <a:pt x="53238" y="9449"/>
                    <a:pt x="45433" y="9416"/>
                  </a:cubicBezTo>
                  <a:cubicBezTo>
                    <a:pt x="42433" y="9403"/>
                    <a:pt x="39417" y="9370"/>
                    <a:pt x="36399" y="9370"/>
                  </a:cubicBezTo>
                  <a:cubicBezTo>
                    <a:pt x="31698" y="9370"/>
                    <a:pt x="26988" y="9451"/>
                    <a:pt x="22316" y="9816"/>
                  </a:cubicBezTo>
                  <a:cubicBezTo>
                    <a:pt x="22273" y="9717"/>
                    <a:pt x="22164" y="9666"/>
                    <a:pt x="22053" y="9666"/>
                  </a:cubicBezTo>
                  <a:cubicBezTo>
                    <a:pt x="21903" y="9666"/>
                    <a:pt x="21749" y="9758"/>
                    <a:pt x="21749" y="9950"/>
                  </a:cubicBezTo>
                  <a:cubicBezTo>
                    <a:pt x="21782" y="15520"/>
                    <a:pt x="21816" y="21124"/>
                    <a:pt x="21816" y="26695"/>
                  </a:cubicBezTo>
                  <a:cubicBezTo>
                    <a:pt x="21849" y="31999"/>
                    <a:pt x="21716" y="37369"/>
                    <a:pt x="22183" y="42640"/>
                  </a:cubicBezTo>
                  <a:cubicBezTo>
                    <a:pt x="21315" y="42106"/>
                    <a:pt x="20381" y="41672"/>
                    <a:pt x="19414" y="41306"/>
                  </a:cubicBezTo>
                  <a:cubicBezTo>
                    <a:pt x="19014" y="29631"/>
                    <a:pt x="19080" y="17955"/>
                    <a:pt x="19180" y="6247"/>
                  </a:cubicBezTo>
                  <a:cubicBezTo>
                    <a:pt x="19214" y="4879"/>
                    <a:pt x="18980" y="3312"/>
                    <a:pt x="19214" y="1977"/>
                  </a:cubicBezTo>
                  <a:cubicBezTo>
                    <a:pt x="19447" y="710"/>
                    <a:pt x="19948" y="643"/>
                    <a:pt x="21115" y="643"/>
                  </a:cubicBezTo>
                  <a:cubicBezTo>
                    <a:pt x="21371" y="632"/>
                    <a:pt x="21630" y="628"/>
                    <a:pt x="21891" y="628"/>
                  </a:cubicBezTo>
                  <a:close/>
                  <a:moveTo>
                    <a:pt x="13487" y="40785"/>
                  </a:moveTo>
                  <a:cubicBezTo>
                    <a:pt x="15830" y="40785"/>
                    <a:pt x="18366" y="41553"/>
                    <a:pt x="20148" y="42373"/>
                  </a:cubicBezTo>
                  <a:cubicBezTo>
                    <a:pt x="23550" y="43907"/>
                    <a:pt x="27987" y="47877"/>
                    <a:pt x="25552" y="52013"/>
                  </a:cubicBezTo>
                  <a:cubicBezTo>
                    <a:pt x="24406" y="54027"/>
                    <a:pt x="22109" y="54659"/>
                    <a:pt x="19917" y="54659"/>
                  </a:cubicBezTo>
                  <a:cubicBezTo>
                    <a:pt x="19749" y="54659"/>
                    <a:pt x="19581" y="54656"/>
                    <a:pt x="19414" y="54648"/>
                  </a:cubicBezTo>
                  <a:cubicBezTo>
                    <a:pt x="17312" y="54548"/>
                    <a:pt x="14644" y="54315"/>
                    <a:pt x="13043" y="52814"/>
                  </a:cubicBezTo>
                  <a:cubicBezTo>
                    <a:pt x="12977" y="52755"/>
                    <a:pt x="12905" y="52730"/>
                    <a:pt x="12838" y="52730"/>
                  </a:cubicBezTo>
                  <a:cubicBezTo>
                    <a:pt x="12598" y="52730"/>
                    <a:pt x="12401" y="53039"/>
                    <a:pt x="12609" y="53247"/>
                  </a:cubicBezTo>
                  <a:cubicBezTo>
                    <a:pt x="14043" y="54582"/>
                    <a:pt x="16012" y="54849"/>
                    <a:pt x="17880" y="55115"/>
                  </a:cubicBezTo>
                  <a:cubicBezTo>
                    <a:pt x="18180" y="55149"/>
                    <a:pt x="18447" y="55182"/>
                    <a:pt x="18747" y="55182"/>
                  </a:cubicBezTo>
                  <a:cubicBezTo>
                    <a:pt x="18647" y="55549"/>
                    <a:pt x="18647" y="55949"/>
                    <a:pt x="18747" y="56316"/>
                  </a:cubicBezTo>
                  <a:cubicBezTo>
                    <a:pt x="17312" y="55582"/>
                    <a:pt x="15845" y="54949"/>
                    <a:pt x="14344" y="54582"/>
                  </a:cubicBezTo>
                  <a:cubicBezTo>
                    <a:pt x="13810" y="54448"/>
                    <a:pt x="13276" y="54382"/>
                    <a:pt x="12776" y="54382"/>
                  </a:cubicBezTo>
                  <a:cubicBezTo>
                    <a:pt x="9774" y="52047"/>
                    <a:pt x="6505" y="48811"/>
                    <a:pt x="7672" y="44641"/>
                  </a:cubicBezTo>
                  <a:cubicBezTo>
                    <a:pt x="8499" y="41740"/>
                    <a:pt x="10874" y="40785"/>
                    <a:pt x="13487" y="40785"/>
                  </a:cubicBezTo>
                  <a:close/>
                  <a:moveTo>
                    <a:pt x="22716" y="54882"/>
                  </a:moveTo>
                  <a:lnTo>
                    <a:pt x="22716" y="54882"/>
                  </a:lnTo>
                  <a:cubicBezTo>
                    <a:pt x="22583" y="56116"/>
                    <a:pt x="22583" y="57350"/>
                    <a:pt x="22616" y="58585"/>
                  </a:cubicBezTo>
                  <a:cubicBezTo>
                    <a:pt x="22083" y="58251"/>
                    <a:pt x="21549" y="57917"/>
                    <a:pt x="21048" y="57584"/>
                  </a:cubicBezTo>
                  <a:cubicBezTo>
                    <a:pt x="20415" y="57217"/>
                    <a:pt x="19748" y="56817"/>
                    <a:pt x="19080" y="56483"/>
                  </a:cubicBezTo>
                  <a:lnTo>
                    <a:pt x="19080" y="56450"/>
                  </a:lnTo>
                  <a:cubicBezTo>
                    <a:pt x="19014" y="56016"/>
                    <a:pt x="19047" y="55616"/>
                    <a:pt x="19180" y="55215"/>
                  </a:cubicBezTo>
                  <a:cubicBezTo>
                    <a:pt x="19489" y="55233"/>
                    <a:pt x="19797" y="55243"/>
                    <a:pt x="20104" y="55243"/>
                  </a:cubicBezTo>
                  <a:cubicBezTo>
                    <a:pt x="20993" y="55243"/>
                    <a:pt x="21873" y="55155"/>
                    <a:pt x="22716" y="54882"/>
                  </a:cubicBezTo>
                  <a:close/>
                  <a:moveTo>
                    <a:pt x="77856" y="53047"/>
                  </a:moveTo>
                  <a:cubicBezTo>
                    <a:pt x="80024" y="54682"/>
                    <a:pt x="80024" y="58985"/>
                    <a:pt x="80224" y="61387"/>
                  </a:cubicBezTo>
                  <a:cubicBezTo>
                    <a:pt x="80224" y="61453"/>
                    <a:pt x="80257" y="61520"/>
                    <a:pt x="80257" y="61587"/>
                  </a:cubicBezTo>
                  <a:lnTo>
                    <a:pt x="80224" y="61587"/>
                  </a:lnTo>
                  <a:cubicBezTo>
                    <a:pt x="79485" y="61795"/>
                    <a:pt x="78682" y="61970"/>
                    <a:pt x="77904" y="61970"/>
                  </a:cubicBezTo>
                  <a:cubicBezTo>
                    <a:pt x="77558" y="61970"/>
                    <a:pt x="77217" y="61936"/>
                    <a:pt x="76888" y="61854"/>
                  </a:cubicBezTo>
                  <a:cubicBezTo>
                    <a:pt x="76054" y="61620"/>
                    <a:pt x="75321" y="60886"/>
                    <a:pt x="75154" y="60052"/>
                  </a:cubicBezTo>
                  <a:cubicBezTo>
                    <a:pt x="75054" y="59619"/>
                    <a:pt x="75187" y="58952"/>
                    <a:pt x="75187" y="58518"/>
                  </a:cubicBezTo>
                  <a:cubicBezTo>
                    <a:pt x="75220" y="57684"/>
                    <a:pt x="75220" y="56850"/>
                    <a:pt x="75287" y="56016"/>
                  </a:cubicBezTo>
                  <a:cubicBezTo>
                    <a:pt x="75387" y="54281"/>
                    <a:pt x="75921" y="53181"/>
                    <a:pt x="77856" y="53047"/>
                  </a:cubicBezTo>
                  <a:close/>
                  <a:moveTo>
                    <a:pt x="11942" y="54882"/>
                  </a:moveTo>
                  <a:cubicBezTo>
                    <a:pt x="12242" y="54882"/>
                    <a:pt x="12542" y="54882"/>
                    <a:pt x="12843" y="54915"/>
                  </a:cubicBezTo>
                  <a:cubicBezTo>
                    <a:pt x="12976" y="54982"/>
                    <a:pt x="13076" y="55049"/>
                    <a:pt x="13210" y="55149"/>
                  </a:cubicBezTo>
                  <a:cubicBezTo>
                    <a:pt x="13239" y="55163"/>
                    <a:pt x="13268" y="55170"/>
                    <a:pt x="13296" y="55170"/>
                  </a:cubicBezTo>
                  <a:cubicBezTo>
                    <a:pt x="13395" y="55170"/>
                    <a:pt x="13476" y="55086"/>
                    <a:pt x="13476" y="54982"/>
                  </a:cubicBezTo>
                  <a:cubicBezTo>
                    <a:pt x="15411" y="55282"/>
                    <a:pt x="17312" y="56216"/>
                    <a:pt x="18980" y="57117"/>
                  </a:cubicBezTo>
                  <a:cubicBezTo>
                    <a:pt x="20948" y="58151"/>
                    <a:pt x="22916" y="59385"/>
                    <a:pt x="24584" y="60886"/>
                  </a:cubicBezTo>
                  <a:cubicBezTo>
                    <a:pt x="26753" y="62754"/>
                    <a:pt x="27119" y="65223"/>
                    <a:pt x="25585" y="67691"/>
                  </a:cubicBezTo>
                  <a:cubicBezTo>
                    <a:pt x="24290" y="69776"/>
                    <a:pt x="22186" y="71173"/>
                    <a:pt x="19728" y="71173"/>
                  </a:cubicBezTo>
                  <a:cubicBezTo>
                    <a:pt x="19591" y="71173"/>
                    <a:pt x="19453" y="71169"/>
                    <a:pt x="19314" y="71160"/>
                  </a:cubicBezTo>
                  <a:cubicBezTo>
                    <a:pt x="16545" y="70993"/>
                    <a:pt x="14210" y="69392"/>
                    <a:pt x="12009" y="67891"/>
                  </a:cubicBezTo>
                  <a:cubicBezTo>
                    <a:pt x="11955" y="67859"/>
                    <a:pt x="11902" y="67845"/>
                    <a:pt x="11853" y="67845"/>
                  </a:cubicBezTo>
                  <a:cubicBezTo>
                    <a:pt x="11595" y="67845"/>
                    <a:pt x="11428" y="68229"/>
                    <a:pt x="11708" y="68425"/>
                  </a:cubicBezTo>
                  <a:cubicBezTo>
                    <a:pt x="13810" y="69826"/>
                    <a:pt x="16312" y="71327"/>
                    <a:pt x="18814" y="71694"/>
                  </a:cubicBezTo>
                  <a:cubicBezTo>
                    <a:pt x="18814" y="72161"/>
                    <a:pt x="18814" y="72661"/>
                    <a:pt x="18847" y="73162"/>
                  </a:cubicBezTo>
                  <a:cubicBezTo>
                    <a:pt x="16512" y="71561"/>
                    <a:pt x="13810" y="70426"/>
                    <a:pt x="11075" y="70326"/>
                  </a:cubicBezTo>
                  <a:cubicBezTo>
                    <a:pt x="8706" y="67057"/>
                    <a:pt x="5904" y="63488"/>
                    <a:pt x="7038" y="59185"/>
                  </a:cubicBezTo>
                  <a:cubicBezTo>
                    <a:pt x="7672" y="56850"/>
                    <a:pt x="9407" y="55015"/>
                    <a:pt x="11942" y="54882"/>
                  </a:cubicBezTo>
                  <a:close/>
                  <a:moveTo>
                    <a:pt x="22916" y="71027"/>
                  </a:moveTo>
                  <a:cubicBezTo>
                    <a:pt x="22916" y="72962"/>
                    <a:pt x="22783" y="74896"/>
                    <a:pt x="22850" y="76831"/>
                  </a:cubicBezTo>
                  <a:cubicBezTo>
                    <a:pt x="22716" y="76664"/>
                    <a:pt x="22583" y="76497"/>
                    <a:pt x="22449" y="76364"/>
                  </a:cubicBezTo>
                  <a:cubicBezTo>
                    <a:pt x="21515" y="75263"/>
                    <a:pt x="20415" y="74262"/>
                    <a:pt x="19180" y="73395"/>
                  </a:cubicBezTo>
                  <a:cubicBezTo>
                    <a:pt x="19214" y="72828"/>
                    <a:pt x="19247" y="72294"/>
                    <a:pt x="19214" y="71727"/>
                  </a:cubicBezTo>
                  <a:lnTo>
                    <a:pt x="19214" y="71727"/>
                  </a:lnTo>
                  <a:cubicBezTo>
                    <a:pt x="19460" y="71753"/>
                    <a:pt x="19705" y="71767"/>
                    <a:pt x="19949" y="71767"/>
                  </a:cubicBezTo>
                  <a:cubicBezTo>
                    <a:pt x="20960" y="71767"/>
                    <a:pt x="21949" y="71537"/>
                    <a:pt x="22916" y="71027"/>
                  </a:cubicBezTo>
                  <a:close/>
                  <a:moveTo>
                    <a:pt x="69083" y="63088"/>
                  </a:moveTo>
                  <a:cubicBezTo>
                    <a:pt x="69183" y="63788"/>
                    <a:pt x="69250" y="64489"/>
                    <a:pt x="69316" y="65156"/>
                  </a:cubicBezTo>
                  <a:cubicBezTo>
                    <a:pt x="69650" y="69559"/>
                    <a:pt x="69950" y="74062"/>
                    <a:pt x="69616" y="78465"/>
                  </a:cubicBezTo>
                  <a:cubicBezTo>
                    <a:pt x="69516" y="79866"/>
                    <a:pt x="69250" y="81167"/>
                    <a:pt x="68783" y="82402"/>
                  </a:cubicBezTo>
                  <a:cubicBezTo>
                    <a:pt x="68949" y="80634"/>
                    <a:pt x="68749" y="78832"/>
                    <a:pt x="68716" y="77064"/>
                  </a:cubicBezTo>
                  <a:cubicBezTo>
                    <a:pt x="68682" y="75230"/>
                    <a:pt x="68682" y="73395"/>
                    <a:pt x="68716" y="71561"/>
                  </a:cubicBezTo>
                  <a:cubicBezTo>
                    <a:pt x="68749" y="68725"/>
                    <a:pt x="68883" y="65890"/>
                    <a:pt x="69083" y="63088"/>
                  </a:cubicBezTo>
                  <a:close/>
                  <a:moveTo>
                    <a:pt x="43491" y="10008"/>
                  </a:moveTo>
                  <a:cubicBezTo>
                    <a:pt x="44139" y="10008"/>
                    <a:pt x="44786" y="10011"/>
                    <a:pt x="45433" y="10016"/>
                  </a:cubicBezTo>
                  <a:cubicBezTo>
                    <a:pt x="53238" y="10050"/>
                    <a:pt x="61044" y="10250"/>
                    <a:pt x="68849" y="10617"/>
                  </a:cubicBezTo>
                  <a:cubicBezTo>
                    <a:pt x="68916" y="10617"/>
                    <a:pt x="68949" y="10584"/>
                    <a:pt x="69016" y="10584"/>
                  </a:cubicBezTo>
                  <a:cubicBezTo>
                    <a:pt x="68649" y="18122"/>
                    <a:pt x="68849" y="25728"/>
                    <a:pt x="68849" y="33266"/>
                  </a:cubicBezTo>
                  <a:cubicBezTo>
                    <a:pt x="68816" y="40905"/>
                    <a:pt x="68716" y="48511"/>
                    <a:pt x="69216" y="56116"/>
                  </a:cubicBezTo>
                  <a:cubicBezTo>
                    <a:pt x="69216" y="56150"/>
                    <a:pt x="69216" y="56216"/>
                    <a:pt x="69250" y="56250"/>
                  </a:cubicBezTo>
                  <a:cubicBezTo>
                    <a:pt x="68883" y="57184"/>
                    <a:pt x="68749" y="58184"/>
                    <a:pt x="68749" y="59252"/>
                  </a:cubicBezTo>
                  <a:cubicBezTo>
                    <a:pt x="68749" y="59685"/>
                    <a:pt x="68749" y="60152"/>
                    <a:pt x="68783" y="60586"/>
                  </a:cubicBezTo>
                  <a:cubicBezTo>
                    <a:pt x="68482" y="64355"/>
                    <a:pt x="68316" y="68091"/>
                    <a:pt x="68282" y="71861"/>
                  </a:cubicBezTo>
                  <a:cubicBezTo>
                    <a:pt x="68282" y="75297"/>
                    <a:pt x="67949" y="79199"/>
                    <a:pt x="68716" y="82535"/>
                  </a:cubicBezTo>
                  <a:cubicBezTo>
                    <a:pt x="68382" y="83436"/>
                    <a:pt x="67915" y="84336"/>
                    <a:pt x="67315" y="85237"/>
                  </a:cubicBezTo>
                  <a:cubicBezTo>
                    <a:pt x="66414" y="86571"/>
                    <a:pt x="65447" y="87906"/>
                    <a:pt x="64613" y="89307"/>
                  </a:cubicBezTo>
                  <a:cubicBezTo>
                    <a:pt x="64580" y="89173"/>
                    <a:pt x="64479" y="89040"/>
                    <a:pt x="64313" y="89040"/>
                  </a:cubicBezTo>
                  <a:lnTo>
                    <a:pt x="61277" y="89040"/>
                  </a:lnTo>
                  <a:lnTo>
                    <a:pt x="61277" y="89073"/>
                  </a:lnTo>
                  <a:cubicBezTo>
                    <a:pt x="61244" y="89073"/>
                    <a:pt x="61244" y="89073"/>
                    <a:pt x="61210" y="89040"/>
                  </a:cubicBezTo>
                  <a:cubicBezTo>
                    <a:pt x="59142" y="89073"/>
                    <a:pt x="57074" y="89073"/>
                    <a:pt x="55006" y="89073"/>
                  </a:cubicBezTo>
                  <a:cubicBezTo>
                    <a:pt x="54585" y="89197"/>
                    <a:pt x="54147" y="89265"/>
                    <a:pt x="53676" y="89265"/>
                  </a:cubicBezTo>
                  <a:cubicBezTo>
                    <a:pt x="53512" y="89265"/>
                    <a:pt x="53344" y="89257"/>
                    <a:pt x="53171" y="89240"/>
                  </a:cubicBezTo>
                  <a:cubicBezTo>
                    <a:pt x="52771" y="89207"/>
                    <a:pt x="52371" y="89173"/>
                    <a:pt x="52004" y="89073"/>
                  </a:cubicBezTo>
                  <a:lnTo>
                    <a:pt x="45833" y="89073"/>
                  </a:lnTo>
                  <a:cubicBezTo>
                    <a:pt x="45833" y="89240"/>
                    <a:pt x="45799" y="89407"/>
                    <a:pt x="45799" y="89573"/>
                  </a:cubicBezTo>
                  <a:cubicBezTo>
                    <a:pt x="45633" y="89540"/>
                    <a:pt x="45433" y="89540"/>
                    <a:pt x="45266" y="89507"/>
                  </a:cubicBezTo>
                  <a:lnTo>
                    <a:pt x="45132" y="89507"/>
                  </a:lnTo>
                  <a:cubicBezTo>
                    <a:pt x="45132" y="89373"/>
                    <a:pt x="45132" y="89207"/>
                    <a:pt x="45132" y="89073"/>
                  </a:cubicBezTo>
                  <a:cubicBezTo>
                    <a:pt x="40362" y="89073"/>
                    <a:pt x="35592" y="89106"/>
                    <a:pt x="30822" y="89173"/>
                  </a:cubicBezTo>
                  <a:cubicBezTo>
                    <a:pt x="30822" y="89240"/>
                    <a:pt x="30822" y="89273"/>
                    <a:pt x="30822" y="89340"/>
                  </a:cubicBezTo>
                  <a:cubicBezTo>
                    <a:pt x="30555" y="89307"/>
                    <a:pt x="30288" y="89273"/>
                    <a:pt x="30055" y="89240"/>
                  </a:cubicBezTo>
                  <a:cubicBezTo>
                    <a:pt x="30055" y="89240"/>
                    <a:pt x="30055" y="89207"/>
                    <a:pt x="30055" y="89173"/>
                  </a:cubicBezTo>
                  <a:cubicBezTo>
                    <a:pt x="27620" y="89207"/>
                    <a:pt x="25151" y="89240"/>
                    <a:pt x="22716" y="89307"/>
                  </a:cubicBezTo>
                  <a:cubicBezTo>
                    <a:pt x="22750" y="87972"/>
                    <a:pt x="22683" y="86638"/>
                    <a:pt x="22583" y="85304"/>
                  </a:cubicBezTo>
                  <a:cubicBezTo>
                    <a:pt x="24851" y="83202"/>
                    <a:pt x="24918" y="79866"/>
                    <a:pt x="23083" y="77165"/>
                  </a:cubicBezTo>
                  <a:cubicBezTo>
                    <a:pt x="23117" y="77165"/>
                    <a:pt x="23117" y="77131"/>
                    <a:pt x="23117" y="77131"/>
                  </a:cubicBezTo>
                  <a:cubicBezTo>
                    <a:pt x="23584" y="75096"/>
                    <a:pt x="23550" y="72828"/>
                    <a:pt x="23383" y="70760"/>
                  </a:cubicBezTo>
                  <a:cubicBezTo>
                    <a:pt x="23517" y="70693"/>
                    <a:pt x="23650" y="70593"/>
                    <a:pt x="23784" y="70493"/>
                  </a:cubicBezTo>
                  <a:cubicBezTo>
                    <a:pt x="26519" y="68558"/>
                    <a:pt x="28487" y="64455"/>
                    <a:pt x="26085" y="61520"/>
                  </a:cubicBezTo>
                  <a:cubicBezTo>
                    <a:pt x="25218" y="60486"/>
                    <a:pt x="24117" y="59585"/>
                    <a:pt x="22950" y="58818"/>
                  </a:cubicBezTo>
                  <a:cubicBezTo>
                    <a:pt x="23083" y="57450"/>
                    <a:pt x="23217" y="56083"/>
                    <a:pt x="23183" y="54748"/>
                  </a:cubicBezTo>
                  <a:lnTo>
                    <a:pt x="23183" y="54715"/>
                  </a:lnTo>
                  <a:cubicBezTo>
                    <a:pt x="23283" y="54682"/>
                    <a:pt x="23417" y="54615"/>
                    <a:pt x="23550" y="54582"/>
                  </a:cubicBezTo>
                  <a:cubicBezTo>
                    <a:pt x="24518" y="54148"/>
                    <a:pt x="25251" y="53481"/>
                    <a:pt x="25752" y="52747"/>
                  </a:cubicBezTo>
                  <a:cubicBezTo>
                    <a:pt x="25985" y="51980"/>
                    <a:pt x="26219" y="51279"/>
                    <a:pt x="26452" y="50746"/>
                  </a:cubicBezTo>
                  <a:cubicBezTo>
                    <a:pt x="26419" y="50746"/>
                    <a:pt x="26419" y="50746"/>
                    <a:pt x="26419" y="50712"/>
                  </a:cubicBezTo>
                  <a:cubicBezTo>
                    <a:pt x="26452" y="50679"/>
                    <a:pt x="26452" y="50612"/>
                    <a:pt x="26452" y="50545"/>
                  </a:cubicBezTo>
                  <a:cubicBezTo>
                    <a:pt x="26486" y="50379"/>
                    <a:pt x="26486" y="50245"/>
                    <a:pt x="26519" y="50078"/>
                  </a:cubicBezTo>
                  <a:cubicBezTo>
                    <a:pt x="26552" y="50012"/>
                    <a:pt x="26586" y="49945"/>
                    <a:pt x="26652" y="49912"/>
                  </a:cubicBezTo>
                  <a:cubicBezTo>
                    <a:pt x="26619" y="49878"/>
                    <a:pt x="26586" y="49845"/>
                    <a:pt x="26519" y="49812"/>
                  </a:cubicBezTo>
                  <a:cubicBezTo>
                    <a:pt x="26552" y="49545"/>
                    <a:pt x="26519" y="49278"/>
                    <a:pt x="26519" y="49011"/>
                  </a:cubicBezTo>
                  <a:lnTo>
                    <a:pt x="26519" y="49011"/>
                  </a:lnTo>
                  <a:cubicBezTo>
                    <a:pt x="26586" y="49078"/>
                    <a:pt x="26619" y="49144"/>
                    <a:pt x="26686" y="49211"/>
                  </a:cubicBezTo>
                  <a:cubicBezTo>
                    <a:pt x="26652" y="48277"/>
                    <a:pt x="26386" y="47310"/>
                    <a:pt x="25919" y="46409"/>
                  </a:cubicBezTo>
                  <a:cubicBezTo>
                    <a:pt x="25852" y="46309"/>
                    <a:pt x="25785" y="46176"/>
                    <a:pt x="25718" y="46076"/>
                  </a:cubicBezTo>
                  <a:cubicBezTo>
                    <a:pt x="25685" y="46242"/>
                    <a:pt x="25652" y="46409"/>
                    <a:pt x="25652" y="46576"/>
                  </a:cubicBezTo>
                  <a:cubicBezTo>
                    <a:pt x="25485" y="46342"/>
                    <a:pt x="25318" y="46142"/>
                    <a:pt x="25118" y="45909"/>
                  </a:cubicBezTo>
                  <a:cubicBezTo>
                    <a:pt x="25151" y="45742"/>
                    <a:pt x="25218" y="45575"/>
                    <a:pt x="25285" y="45408"/>
                  </a:cubicBezTo>
                  <a:cubicBezTo>
                    <a:pt x="24584" y="44474"/>
                    <a:pt x="23650" y="43641"/>
                    <a:pt x="22616" y="42940"/>
                  </a:cubicBezTo>
                  <a:cubicBezTo>
                    <a:pt x="22383" y="32032"/>
                    <a:pt x="22383" y="21124"/>
                    <a:pt x="22349" y="10217"/>
                  </a:cubicBezTo>
                  <a:lnTo>
                    <a:pt x="22349" y="10217"/>
                  </a:lnTo>
                  <a:cubicBezTo>
                    <a:pt x="23284" y="10229"/>
                    <a:pt x="24219" y="10234"/>
                    <a:pt x="25154" y="10234"/>
                  </a:cubicBezTo>
                  <a:cubicBezTo>
                    <a:pt x="31275" y="10234"/>
                    <a:pt x="37393" y="10008"/>
                    <a:pt x="43491" y="10008"/>
                  </a:cubicBezTo>
                  <a:close/>
                  <a:moveTo>
                    <a:pt x="10815" y="70924"/>
                  </a:moveTo>
                  <a:cubicBezTo>
                    <a:pt x="10902" y="70924"/>
                    <a:pt x="10988" y="70925"/>
                    <a:pt x="11075" y="70927"/>
                  </a:cubicBezTo>
                  <a:cubicBezTo>
                    <a:pt x="11075" y="70960"/>
                    <a:pt x="11108" y="70993"/>
                    <a:pt x="11141" y="71027"/>
                  </a:cubicBezTo>
                  <a:cubicBezTo>
                    <a:pt x="11165" y="71062"/>
                    <a:pt x="11200" y="71076"/>
                    <a:pt x="11238" y="71076"/>
                  </a:cubicBezTo>
                  <a:cubicBezTo>
                    <a:pt x="11308" y="71076"/>
                    <a:pt x="11387" y="71025"/>
                    <a:pt x="11408" y="70960"/>
                  </a:cubicBezTo>
                  <a:cubicBezTo>
                    <a:pt x="11842" y="70993"/>
                    <a:pt x="12242" y="71027"/>
                    <a:pt x="12642" y="71094"/>
                  </a:cubicBezTo>
                  <a:cubicBezTo>
                    <a:pt x="17246" y="71961"/>
                    <a:pt x="26319" y="77531"/>
                    <a:pt x="23417" y="83269"/>
                  </a:cubicBezTo>
                  <a:cubicBezTo>
                    <a:pt x="22262" y="85579"/>
                    <a:pt x="19868" y="86587"/>
                    <a:pt x="17437" y="86587"/>
                  </a:cubicBezTo>
                  <a:cubicBezTo>
                    <a:pt x="16779" y="86587"/>
                    <a:pt x="16118" y="86513"/>
                    <a:pt x="15478" y="86371"/>
                  </a:cubicBezTo>
                  <a:cubicBezTo>
                    <a:pt x="12442" y="85704"/>
                    <a:pt x="10041" y="83636"/>
                    <a:pt x="7806" y="81634"/>
                  </a:cubicBezTo>
                  <a:cubicBezTo>
                    <a:pt x="7777" y="81613"/>
                    <a:pt x="7747" y="81604"/>
                    <a:pt x="7719" y="81604"/>
                  </a:cubicBezTo>
                  <a:cubicBezTo>
                    <a:pt x="7613" y="81604"/>
                    <a:pt x="7527" y="81730"/>
                    <a:pt x="7606" y="81835"/>
                  </a:cubicBezTo>
                  <a:cubicBezTo>
                    <a:pt x="7839" y="82068"/>
                    <a:pt x="8106" y="82335"/>
                    <a:pt x="8339" y="82568"/>
                  </a:cubicBezTo>
                  <a:cubicBezTo>
                    <a:pt x="10837" y="84977"/>
                    <a:pt x="14156" y="87173"/>
                    <a:pt x="17612" y="87173"/>
                  </a:cubicBezTo>
                  <a:cubicBezTo>
                    <a:pt x="18033" y="87173"/>
                    <a:pt x="18456" y="87141"/>
                    <a:pt x="18880" y="87072"/>
                  </a:cubicBezTo>
                  <a:lnTo>
                    <a:pt x="18880" y="87072"/>
                  </a:lnTo>
                  <a:cubicBezTo>
                    <a:pt x="18613" y="89240"/>
                    <a:pt x="18613" y="91475"/>
                    <a:pt x="18613" y="93676"/>
                  </a:cubicBezTo>
                  <a:cubicBezTo>
                    <a:pt x="18613" y="94177"/>
                    <a:pt x="18613" y="94744"/>
                    <a:pt x="18580" y="95311"/>
                  </a:cubicBezTo>
                  <a:cubicBezTo>
                    <a:pt x="15244" y="90974"/>
                    <a:pt x="11475" y="87138"/>
                    <a:pt x="7639" y="83302"/>
                  </a:cubicBezTo>
                  <a:lnTo>
                    <a:pt x="7405" y="83069"/>
                  </a:lnTo>
                  <a:cubicBezTo>
                    <a:pt x="5304" y="80967"/>
                    <a:pt x="3136" y="78165"/>
                    <a:pt x="3936" y="74996"/>
                  </a:cubicBezTo>
                  <a:cubicBezTo>
                    <a:pt x="4714" y="72017"/>
                    <a:pt x="7912" y="70924"/>
                    <a:pt x="10815" y="70924"/>
                  </a:cubicBezTo>
                  <a:close/>
                  <a:moveTo>
                    <a:pt x="22116" y="85671"/>
                  </a:moveTo>
                  <a:cubicBezTo>
                    <a:pt x="22149" y="86905"/>
                    <a:pt x="22216" y="88139"/>
                    <a:pt x="22349" y="89373"/>
                  </a:cubicBezTo>
                  <a:cubicBezTo>
                    <a:pt x="22349" y="89373"/>
                    <a:pt x="22349" y="89407"/>
                    <a:pt x="22349" y="89440"/>
                  </a:cubicBezTo>
                  <a:cubicBezTo>
                    <a:pt x="22316" y="89540"/>
                    <a:pt x="22349" y="89740"/>
                    <a:pt x="22550" y="89740"/>
                  </a:cubicBezTo>
                  <a:cubicBezTo>
                    <a:pt x="26560" y="89798"/>
                    <a:pt x="30573" y="89820"/>
                    <a:pt x="34588" y="89820"/>
                  </a:cubicBezTo>
                  <a:cubicBezTo>
                    <a:pt x="44497" y="89820"/>
                    <a:pt x="54413" y="89688"/>
                    <a:pt x="64313" y="89640"/>
                  </a:cubicBezTo>
                  <a:cubicBezTo>
                    <a:pt x="64332" y="89640"/>
                    <a:pt x="64351" y="89640"/>
                    <a:pt x="64364" y="89634"/>
                  </a:cubicBezTo>
                  <a:lnTo>
                    <a:pt x="64364" y="89634"/>
                  </a:lnTo>
                  <a:cubicBezTo>
                    <a:pt x="64102" y="90092"/>
                    <a:pt x="63841" y="90550"/>
                    <a:pt x="63612" y="91041"/>
                  </a:cubicBezTo>
                  <a:cubicBezTo>
                    <a:pt x="62011" y="94177"/>
                    <a:pt x="60977" y="97946"/>
                    <a:pt x="61778" y="101449"/>
                  </a:cubicBezTo>
                  <a:cubicBezTo>
                    <a:pt x="56770" y="101595"/>
                    <a:pt x="51773" y="101671"/>
                    <a:pt x="46776" y="101671"/>
                  </a:cubicBezTo>
                  <a:cubicBezTo>
                    <a:pt x="42684" y="101671"/>
                    <a:pt x="38591" y="101620"/>
                    <a:pt x="34491" y="101515"/>
                  </a:cubicBezTo>
                  <a:cubicBezTo>
                    <a:pt x="32323" y="101449"/>
                    <a:pt x="30122" y="101382"/>
                    <a:pt x="27953" y="101315"/>
                  </a:cubicBezTo>
                  <a:cubicBezTo>
                    <a:pt x="25785" y="101215"/>
                    <a:pt x="23317" y="101415"/>
                    <a:pt x="21182" y="100948"/>
                  </a:cubicBezTo>
                  <a:cubicBezTo>
                    <a:pt x="18547" y="100348"/>
                    <a:pt x="19147" y="95745"/>
                    <a:pt x="19114" y="93676"/>
                  </a:cubicBezTo>
                  <a:cubicBezTo>
                    <a:pt x="19114" y="91441"/>
                    <a:pt x="19247" y="89207"/>
                    <a:pt x="19247" y="86972"/>
                  </a:cubicBezTo>
                  <a:cubicBezTo>
                    <a:pt x="19748" y="86871"/>
                    <a:pt x="20248" y="86705"/>
                    <a:pt x="20748" y="86505"/>
                  </a:cubicBezTo>
                  <a:cubicBezTo>
                    <a:pt x="21249" y="86271"/>
                    <a:pt x="21716" y="86004"/>
                    <a:pt x="22116" y="85671"/>
                  </a:cubicBezTo>
                  <a:close/>
                  <a:moveTo>
                    <a:pt x="75691" y="52374"/>
                  </a:moveTo>
                  <a:cubicBezTo>
                    <a:pt x="76311" y="52374"/>
                    <a:pt x="76851" y="52476"/>
                    <a:pt x="77289" y="52680"/>
                  </a:cubicBezTo>
                  <a:cubicBezTo>
                    <a:pt x="74220" y="52981"/>
                    <a:pt x="74687" y="56550"/>
                    <a:pt x="74587" y="59118"/>
                  </a:cubicBezTo>
                  <a:cubicBezTo>
                    <a:pt x="74520" y="60386"/>
                    <a:pt x="74253" y="61520"/>
                    <a:pt x="75554" y="62120"/>
                  </a:cubicBezTo>
                  <a:cubicBezTo>
                    <a:pt x="76255" y="62439"/>
                    <a:pt x="77032" y="62567"/>
                    <a:pt x="77812" y="62567"/>
                  </a:cubicBezTo>
                  <a:cubicBezTo>
                    <a:pt x="78666" y="62567"/>
                    <a:pt x="79524" y="62414"/>
                    <a:pt x="80291" y="62187"/>
                  </a:cubicBezTo>
                  <a:cubicBezTo>
                    <a:pt x="80558" y="65289"/>
                    <a:pt x="80724" y="68392"/>
                    <a:pt x="80791" y="71527"/>
                  </a:cubicBezTo>
                  <a:lnTo>
                    <a:pt x="80758" y="71527"/>
                  </a:lnTo>
                  <a:cubicBezTo>
                    <a:pt x="79423" y="71360"/>
                    <a:pt x="78123" y="71327"/>
                    <a:pt x="76788" y="71127"/>
                  </a:cubicBezTo>
                  <a:cubicBezTo>
                    <a:pt x="76621" y="71127"/>
                    <a:pt x="76555" y="71360"/>
                    <a:pt x="76722" y="71394"/>
                  </a:cubicBezTo>
                  <a:cubicBezTo>
                    <a:pt x="77855" y="71632"/>
                    <a:pt x="79122" y="71871"/>
                    <a:pt x="80332" y="71871"/>
                  </a:cubicBezTo>
                  <a:cubicBezTo>
                    <a:pt x="80475" y="71871"/>
                    <a:pt x="80617" y="71868"/>
                    <a:pt x="80758" y="71861"/>
                  </a:cubicBezTo>
                  <a:lnTo>
                    <a:pt x="80791" y="71861"/>
                  </a:lnTo>
                  <a:cubicBezTo>
                    <a:pt x="80858" y="76064"/>
                    <a:pt x="80791" y="80300"/>
                    <a:pt x="80691" y="84503"/>
                  </a:cubicBezTo>
                  <a:cubicBezTo>
                    <a:pt x="80558" y="88806"/>
                    <a:pt x="79890" y="92976"/>
                    <a:pt x="78356" y="96979"/>
                  </a:cubicBezTo>
                  <a:cubicBezTo>
                    <a:pt x="77756" y="98513"/>
                    <a:pt x="77088" y="100081"/>
                    <a:pt x="77155" y="101749"/>
                  </a:cubicBezTo>
                  <a:cubicBezTo>
                    <a:pt x="77189" y="102349"/>
                    <a:pt x="77289" y="102950"/>
                    <a:pt x="77555" y="103517"/>
                  </a:cubicBezTo>
                  <a:cubicBezTo>
                    <a:pt x="77822" y="104117"/>
                    <a:pt x="79157" y="105552"/>
                    <a:pt x="78890" y="106285"/>
                  </a:cubicBezTo>
                  <a:cubicBezTo>
                    <a:pt x="69516" y="111422"/>
                    <a:pt x="60143" y="117126"/>
                    <a:pt x="51870" y="123931"/>
                  </a:cubicBezTo>
                  <a:cubicBezTo>
                    <a:pt x="51470" y="123464"/>
                    <a:pt x="50870" y="123264"/>
                    <a:pt x="50236" y="123031"/>
                  </a:cubicBezTo>
                  <a:cubicBezTo>
                    <a:pt x="48802" y="122464"/>
                    <a:pt x="47301" y="122163"/>
                    <a:pt x="45833" y="121830"/>
                  </a:cubicBezTo>
                  <a:cubicBezTo>
                    <a:pt x="42364" y="120996"/>
                    <a:pt x="39562" y="119461"/>
                    <a:pt x="36993" y="116993"/>
                  </a:cubicBezTo>
                  <a:cubicBezTo>
                    <a:pt x="32123" y="112323"/>
                    <a:pt x="28454" y="106519"/>
                    <a:pt x="23750" y="101715"/>
                  </a:cubicBezTo>
                  <a:lnTo>
                    <a:pt x="23750" y="101715"/>
                  </a:lnTo>
                  <a:cubicBezTo>
                    <a:pt x="25919" y="101816"/>
                    <a:pt x="28087" y="101882"/>
                    <a:pt x="30255" y="101949"/>
                  </a:cubicBezTo>
                  <a:cubicBezTo>
                    <a:pt x="36053" y="102151"/>
                    <a:pt x="41860" y="102252"/>
                    <a:pt x="47672" y="102252"/>
                  </a:cubicBezTo>
                  <a:cubicBezTo>
                    <a:pt x="52428" y="102252"/>
                    <a:pt x="57186" y="102184"/>
                    <a:pt x="61944" y="102049"/>
                  </a:cubicBezTo>
                  <a:cubicBezTo>
                    <a:pt x="62011" y="102316"/>
                    <a:pt x="62111" y="102549"/>
                    <a:pt x="62211" y="102816"/>
                  </a:cubicBezTo>
                  <a:cubicBezTo>
                    <a:pt x="62239" y="102900"/>
                    <a:pt x="62302" y="102937"/>
                    <a:pt x="62364" y="102937"/>
                  </a:cubicBezTo>
                  <a:cubicBezTo>
                    <a:pt x="62449" y="102937"/>
                    <a:pt x="62531" y="102866"/>
                    <a:pt x="62511" y="102750"/>
                  </a:cubicBezTo>
                  <a:cubicBezTo>
                    <a:pt x="61644" y="98747"/>
                    <a:pt x="62278" y="94944"/>
                    <a:pt x="64113" y="91341"/>
                  </a:cubicBezTo>
                  <a:cubicBezTo>
                    <a:pt x="65614" y="88406"/>
                    <a:pt x="68049" y="85971"/>
                    <a:pt x="69250" y="82969"/>
                  </a:cubicBezTo>
                  <a:cubicBezTo>
                    <a:pt x="70517" y="79833"/>
                    <a:pt x="70350" y="76264"/>
                    <a:pt x="70284" y="72995"/>
                  </a:cubicBezTo>
                  <a:cubicBezTo>
                    <a:pt x="70217" y="69059"/>
                    <a:pt x="69950" y="65156"/>
                    <a:pt x="69550" y="61253"/>
                  </a:cubicBezTo>
                  <a:cubicBezTo>
                    <a:pt x="69350" y="59218"/>
                    <a:pt x="69116" y="57150"/>
                    <a:pt x="70350" y="55382"/>
                  </a:cubicBezTo>
                  <a:cubicBezTo>
                    <a:pt x="71451" y="53781"/>
                    <a:pt x="73486" y="52547"/>
                    <a:pt x="75421" y="52380"/>
                  </a:cubicBezTo>
                  <a:cubicBezTo>
                    <a:pt x="75512" y="52376"/>
                    <a:pt x="75603" y="52374"/>
                    <a:pt x="75691" y="52374"/>
                  </a:cubicBezTo>
                  <a:close/>
                  <a:moveTo>
                    <a:pt x="93133" y="123531"/>
                  </a:moveTo>
                  <a:cubicBezTo>
                    <a:pt x="95468" y="126767"/>
                    <a:pt x="98003" y="129902"/>
                    <a:pt x="100772" y="132838"/>
                  </a:cubicBezTo>
                  <a:cubicBezTo>
                    <a:pt x="100505" y="132904"/>
                    <a:pt x="100438" y="133305"/>
                    <a:pt x="100772" y="133371"/>
                  </a:cubicBezTo>
                  <a:lnTo>
                    <a:pt x="101106" y="133438"/>
                  </a:lnTo>
                  <a:cubicBezTo>
                    <a:pt x="99952" y="135288"/>
                    <a:pt x="97541" y="135679"/>
                    <a:pt x="95124" y="135679"/>
                  </a:cubicBezTo>
                  <a:cubicBezTo>
                    <a:pt x="93489" y="135679"/>
                    <a:pt x="91850" y="135500"/>
                    <a:pt x="90598" y="135473"/>
                  </a:cubicBezTo>
                  <a:cubicBezTo>
                    <a:pt x="86929" y="135373"/>
                    <a:pt x="83260" y="135239"/>
                    <a:pt x="79557" y="135206"/>
                  </a:cubicBezTo>
                  <a:cubicBezTo>
                    <a:pt x="77322" y="135206"/>
                    <a:pt x="75087" y="135239"/>
                    <a:pt x="72819" y="135340"/>
                  </a:cubicBezTo>
                  <a:cubicBezTo>
                    <a:pt x="76288" y="133438"/>
                    <a:pt x="79690" y="131403"/>
                    <a:pt x="83093" y="129402"/>
                  </a:cubicBezTo>
                  <a:cubicBezTo>
                    <a:pt x="86428" y="127467"/>
                    <a:pt x="89898" y="125633"/>
                    <a:pt x="93133" y="123531"/>
                  </a:cubicBezTo>
                  <a:close/>
                  <a:moveTo>
                    <a:pt x="80084" y="106673"/>
                  </a:moveTo>
                  <a:cubicBezTo>
                    <a:pt x="82858" y="106673"/>
                    <a:pt x="84875" y="111166"/>
                    <a:pt x="86162" y="113157"/>
                  </a:cubicBezTo>
                  <a:cubicBezTo>
                    <a:pt x="87696" y="115559"/>
                    <a:pt x="89230" y="117927"/>
                    <a:pt x="90832" y="120262"/>
                  </a:cubicBezTo>
                  <a:cubicBezTo>
                    <a:pt x="91499" y="121229"/>
                    <a:pt x="92166" y="122163"/>
                    <a:pt x="92833" y="123097"/>
                  </a:cubicBezTo>
                  <a:cubicBezTo>
                    <a:pt x="89431" y="124899"/>
                    <a:pt x="86128" y="127000"/>
                    <a:pt x="82826" y="128935"/>
                  </a:cubicBezTo>
                  <a:cubicBezTo>
                    <a:pt x="79290" y="131036"/>
                    <a:pt x="75721" y="133071"/>
                    <a:pt x="72252" y="135239"/>
                  </a:cubicBezTo>
                  <a:cubicBezTo>
                    <a:pt x="72185" y="135273"/>
                    <a:pt x="72152" y="135340"/>
                    <a:pt x="72152" y="135373"/>
                  </a:cubicBezTo>
                  <a:cubicBezTo>
                    <a:pt x="67582" y="135606"/>
                    <a:pt x="63012" y="136207"/>
                    <a:pt x="58609" y="137508"/>
                  </a:cubicBezTo>
                  <a:cubicBezTo>
                    <a:pt x="58609" y="137441"/>
                    <a:pt x="58575" y="137374"/>
                    <a:pt x="58542" y="137308"/>
                  </a:cubicBezTo>
                  <a:cubicBezTo>
                    <a:pt x="57041" y="135440"/>
                    <a:pt x="55740" y="133472"/>
                    <a:pt x="54606" y="131370"/>
                  </a:cubicBezTo>
                  <a:cubicBezTo>
                    <a:pt x="53505" y="129369"/>
                    <a:pt x="52237" y="127067"/>
                    <a:pt x="51937" y="124799"/>
                  </a:cubicBezTo>
                  <a:lnTo>
                    <a:pt x="52037" y="124665"/>
                  </a:lnTo>
                  <a:cubicBezTo>
                    <a:pt x="52104" y="124599"/>
                    <a:pt x="52137" y="124498"/>
                    <a:pt x="52104" y="124398"/>
                  </a:cubicBezTo>
                  <a:cubicBezTo>
                    <a:pt x="52104" y="124332"/>
                    <a:pt x="52071" y="124298"/>
                    <a:pt x="52071" y="124265"/>
                  </a:cubicBezTo>
                  <a:cubicBezTo>
                    <a:pt x="60844" y="118161"/>
                    <a:pt x="69516" y="112156"/>
                    <a:pt x="78890" y="106986"/>
                  </a:cubicBezTo>
                  <a:cubicBezTo>
                    <a:pt x="78914" y="106998"/>
                    <a:pt x="78943" y="107006"/>
                    <a:pt x="78975" y="107006"/>
                  </a:cubicBezTo>
                  <a:cubicBezTo>
                    <a:pt x="79030" y="107006"/>
                    <a:pt x="79093" y="106983"/>
                    <a:pt x="79157" y="106919"/>
                  </a:cubicBezTo>
                  <a:cubicBezTo>
                    <a:pt x="79223" y="106886"/>
                    <a:pt x="79290" y="106819"/>
                    <a:pt x="79323" y="106786"/>
                  </a:cubicBezTo>
                  <a:cubicBezTo>
                    <a:pt x="79583" y="106709"/>
                    <a:pt x="79837" y="106673"/>
                    <a:pt x="80084" y="106673"/>
                  </a:cubicBezTo>
                  <a:close/>
                  <a:moveTo>
                    <a:pt x="20551" y="0"/>
                  </a:moveTo>
                  <a:cubicBezTo>
                    <a:pt x="20030" y="0"/>
                    <a:pt x="19506" y="58"/>
                    <a:pt x="19147" y="310"/>
                  </a:cubicBezTo>
                  <a:cubicBezTo>
                    <a:pt x="18380" y="910"/>
                    <a:pt x="18647" y="2144"/>
                    <a:pt x="18613" y="2945"/>
                  </a:cubicBezTo>
                  <a:lnTo>
                    <a:pt x="18613" y="8215"/>
                  </a:lnTo>
                  <a:cubicBezTo>
                    <a:pt x="18580" y="11551"/>
                    <a:pt x="18547" y="14887"/>
                    <a:pt x="18547" y="18222"/>
                  </a:cubicBezTo>
                  <a:cubicBezTo>
                    <a:pt x="18547" y="20624"/>
                    <a:pt x="18513" y="22992"/>
                    <a:pt x="18480" y="25394"/>
                  </a:cubicBezTo>
                  <a:cubicBezTo>
                    <a:pt x="16845" y="23626"/>
                    <a:pt x="15211" y="21892"/>
                    <a:pt x="13576" y="20124"/>
                  </a:cubicBezTo>
                  <a:cubicBezTo>
                    <a:pt x="12276" y="18723"/>
                    <a:pt x="10875" y="17288"/>
                    <a:pt x="9140" y="16421"/>
                  </a:cubicBezTo>
                  <a:cubicBezTo>
                    <a:pt x="8180" y="15941"/>
                    <a:pt x="7090" y="15677"/>
                    <a:pt x="6029" y="15677"/>
                  </a:cubicBezTo>
                  <a:cubicBezTo>
                    <a:pt x="4142" y="15677"/>
                    <a:pt x="2346" y="16513"/>
                    <a:pt x="1535" y="18456"/>
                  </a:cubicBezTo>
                  <a:cubicBezTo>
                    <a:pt x="0" y="22025"/>
                    <a:pt x="2469" y="25428"/>
                    <a:pt x="4603" y="28096"/>
                  </a:cubicBezTo>
                  <a:cubicBezTo>
                    <a:pt x="7806" y="32166"/>
                    <a:pt x="11008" y="36235"/>
                    <a:pt x="14377" y="40171"/>
                  </a:cubicBezTo>
                  <a:cubicBezTo>
                    <a:pt x="14213" y="40163"/>
                    <a:pt x="14048" y="40159"/>
                    <a:pt x="13884" y="40159"/>
                  </a:cubicBezTo>
                  <a:cubicBezTo>
                    <a:pt x="10800" y="40159"/>
                    <a:pt x="7670" y="41650"/>
                    <a:pt x="7005" y="44975"/>
                  </a:cubicBezTo>
                  <a:cubicBezTo>
                    <a:pt x="6171" y="48978"/>
                    <a:pt x="8973" y="52213"/>
                    <a:pt x="12042" y="54382"/>
                  </a:cubicBezTo>
                  <a:cubicBezTo>
                    <a:pt x="9474" y="54515"/>
                    <a:pt x="7372" y="56049"/>
                    <a:pt x="6538" y="58818"/>
                  </a:cubicBezTo>
                  <a:cubicBezTo>
                    <a:pt x="5271" y="63054"/>
                    <a:pt x="7772" y="67191"/>
                    <a:pt x="10508" y="70326"/>
                  </a:cubicBezTo>
                  <a:cubicBezTo>
                    <a:pt x="10007" y="70326"/>
                    <a:pt x="9540" y="70360"/>
                    <a:pt x="9040" y="70460"/>
                  </a:cubicBezTo>
                  <a:cubicBezTo>
                    <a:pt x="6905" y="70793"/>
                    <a:pt x="4670" y="71861"/>
                    <a:pt x="3703" y="73896"/>
                  </a:cubicBezTo>
                  <a:cubicBezTo>
                    <a:pt x="2769" y="75964"/>
                    <a:pt x="3236" y="78365"/>
                    <a:pt x="4337" y="80233"/>
                  </a:cubicBezTo>
                  <a:cubicBezTo>
                    <a:pt x="5904" y="82969"/>
                    <a:pt x="8573" y="84970"/>
                    <a:pt x="10741" y="87172"/>
                  </a:cubicBezTo>
                  <a:cubicBezTo>
                    <a:pt x="13476" y="89940"/>
                    <a:pt x="15978" y="92876"/>
                    <a:pt x="18347" y="95945"/>
                  </a:cubicBezTo>
                  <a:cubicBezTo>
                    <a:pt x="18413" y="96045"/>
                    <a:pt x="18480" y="96078"/>
                    <a:pt x="18547" y="96078"/>
                  </a:cubicBezTo>
                  <a:cubicBezTo>
                    <a:pt x="18513" y="97479"/>
                    <a:pt x="18580" y="98947"/>
                    <a:pt x="19080" y="100048"/>
                  </a:cubicBezTo>
                  <a:cubicBezTo>
                    <a:pt x="19647" y="101315"/>
                    <a:pt x="20815" y="101515"/>
                    <a:pt x="22083" y="101615"/>
                  </a:cubicBezTo>
                  <a:cubicBezTo>
                    <a:pt x="22483" y="101649"/>
                    <a:pt x="22850" y="101649"/>
                    <a:pt x="23250" y="101682"/>
                  </a:cubicBezTo>
                  <a:cubicBezTo>
                    <a:pt x="25118" y="104317"/>
                    <a:pt x="27320" y="106752"/>
                    <a:pt x="29421" y="109221"/>
                  </a:cubicBezTo>
                  <a:cubicBezTo>
                    <a:pt x="31489" y="111723"/>
                    <a:pt x="33524" y="114291"/>
                    <a:pt x="35826" y="116626"/>
                  </a:cubicBezTo>
                  <a:cubicBezTo>
                    <a:pt x="37627" y="118527"/>
                    <a:pt x="39695" y="120229"/>
                    <a:pt x="42130" y="121263"/>
                  </a:cubicBezTo>
                  <a:cubicBezTo>
                    <a:pt x="43431" y="121863"/>
                    <a:pt x="44832" y="122197"/>
                    <a:pt x="46233" y="122530"/>
                  </a:cubicBezTo>
                  <a:cubicBezTo>
                    <a:pt x="46733" y="122630"/>
                    <a:pt x="51804" y="124065"/>
                    <a:pt x="51470" y="124432"/>
                  </a:cubicBezTo>
                  <a:cubicBezTo>
                    <a:pt x="51337" y="124632"/>
                    <a:pt x="51437" y="124865"/>
                    <a:pt x="51604" y="124932"/>
                  </a:cubicBezTo>
                  <a:cubicBezTo>
                    <a:pt x="51537" y="126967"/>
                    <a:pt x="52771" y="129135"/>
                    <a:pt x="53672" y="130870"/>
                  </a:cubicBezTo>
                  <a:cubicBezTo>
                    <a:pt x="54906" y="133305"/>
                    <a:pt x="56407" y="135606"/>
                    <a:pt x="58108" y="137741"/>
                  </a:cubicBezTo>
                  <a:cubicBezTo>
                    <a:pt x="58172" y="137805"/>
                    <a:pt x="58235" y="137828"/>
                    <a:pt x="58290" y="137828"/>
                  </a:cubicBezTo>
                  <a:cubicBezTo>
                    <a:pt x="58322" y="137828"/>
                    <a:pt x="58351" y="137820"/>
                    <a:pt x="58375" y="137808"/>
                  </a:cubicBezTo>
                  <a:cubicBezTo>
                    <a:pt x="58400" y="137857"/>
                    <a:pt x="58442" y="137888"/>
                    <a:pt x="58502" y="137888"/>
                  </a:cubicBezTo>
                  <a:cubicBezTo>
                    <a:pt x="58524" y="137888"/>
                    <a:pt x="58548" y="137884"/>
                    <a:pt x="58575" y="137875"/>
                  </a:cubicBezTo>
                  <a:cubicBezTo>
                    <a:pt x="65363" y="136277"/>
                    <a:pt x="72249" y="135802"/>
                    <a:pt x="79191" y="135802"/>
                  </a:cubicBezTo>
                  <a:cubicBezTo>
                    <a:pt x="80368" y="135802"/>
                    <a:pt x="81546" y="135816"/>
                    <a:pt x="82726" y="135840"/>
                  </a:cubicBezTo>
                  <a:cubicBezTo>
                    <a:pt x="86595" y="135940"/>
                    <a:pt x="90465" y="136073"/>
                    <a:pt x="94367" y="136107"/>
                  </a:cubicBezTo>
                  <a:cubicBezTo>
                    <a:pt x="94688" y="136111"/>
                    <a:pt x="95018" y="136115"/>
                    <a:pt x="95352" y="136115"/>
                  </a:cubicBezTo>
                  <a:cubicBezTo>
                    <a:pt x="97840" y="136115"/>
                    <a:pt x="100601" y="135871"/>
                    <a:pt x="101806" y="133371"/>
                  </a:cubicBezTo>
                  <a:cubicBezTo>
                    <a:pt x="101873" y="133238"/>
                    <a:pt x="101839" y="133071"/>
                    <a:pt x="101706" y="132971"/>
                  </a:cubicBezTo>
                  <a:cubicBezTo>
                    <a:pt x="101706" y="132971"/>
                    <a:pt x="101706" y="132971"/>
                    <a:pt x="101706" y="132938"/>
                  </a:cubicBezTo>
                  <a:cubicBezTo>
                    <a:pt x="96869" y="127968"/>
                    <a:pt x="92866" y="122330"/>
                    <a:pt x="89064" y="116559"/>
                  </a:cubicBezTo>
                  <a:cubicBezTo>
                    <a:pt x="87296" y="113857"/>
                    <a:pt x="85661" y="110989"/>
                    <a:pt x="83760" y="108387"/>
                  </a:cubicBezTo>
                  <a:cubicBezTo>
                    <a:pt x="82904" y="107246"/>
                    <a:pt x="81658" y="106227"/>
                    <a:pt x="80314" y="106227"/>
                  </a:cubicBezTo>
                  <a:cubicBezTo>
                    <a:pt x="80086" y="106227"/>
                    <a:pt x="79855" y="106256"/>
                    <a:pt x="79624" y="106319"/>
                  </a:cubicBezTo>
                  <a:cubicBezTo>
                    <a:pt x="79757" y="105852"/>
                    <a:pt x="79557" y="105318"/>
                    <a:pt x="79257" y="104818"/>
                  </a:cubicBezTo>
                  <a:cubicBezTo>
                    <a:pt x="78723" y="103950"/>
                    <a:pt x="78022" y="103450"/>
                    <a:pt x="77822" y="102383"/>
                  </a:cubicBezTo>
                  <a:cubicBezTo>
                    <a:pt x="77555" y="101048"/>
                    <a:pt x="77956" y="99714"/>
                    <a:pt x="78423" y="98446"/>
                  </a:cubicBezTo>
                  <a:cubicBezTo>
                    <a:pt x="79824" y="94577"/>
                    <a:pt x="80925" y="90841"/>
                    <a:pt x="81191" y="86705"/>
                  </a:cubicBezTo>
                  <a:cubicBezTo>
                    <a:pt x="81492" y="82268"/>
                    <a:pt x="81392" y="77732"/>
                    <a:pt x="81358" y="73295"/>
                  </a:cubicBezTo>
                  <a:cubicBezTo>
                    <a:pt x="81325" y="68792"/>
                    <a:pt x="81158" y="64289"/>
                    <a:pt x="80658" y="59785"/>
                  </a:cubicBezTo>
                  <a:cubicBezTo>
                    <a:pt x="80391" y="57184"/>
                    <a:pt x="80324" y="53181"/>
                    <a:pt x="77389" y="52047"/>
                  </a:cubicBezTo>
                  <a:cubicBezTo>
                    <a:pt x="76885" y="51856"/>
                    <a:pt x="76354" y="51771"/>
                    <a:pt x="75814" y="51771"/>
                  </a:cubicBezTo>
                  <a:cubicBezTo>
                    <a:pt x="75028" y="51771"/>
                    <a:pt x="74223" y="51950"/>
                    <a:pt x="73453" y="52247"/>
                  </a:cubicBezTo>
                  <a:cubicBezTo>
                    <a:pt x="73486" y="52213"/>
                    <a:pt x="73486" y="52147"/>
                    <a:pt x="73486" y="52113"/>
                  </a:cubicBezTo>
                  <a:cubicBezTo>
                    <a:pt x="73386" y="43807"/>
                    <a:pt x="73252" y="35535"/>
                    <a:pt x="73119" y="27262"/>
                  </a:cubicBezTo>
                  <a:cubicBezTo>
                    <a:pt x="73052" y="23159"/>
                    <a:pt x="73019" y="19090"/>
                    <a:pt x="72952" y="14987"/>
                  </a:cubicBezTo>
                  <a:cubicBezTo>
                    <a:pt x="72852" y="10917"/>
                    <a:pt x="72986" y="6747"/>
                    <a:pt x="72652" y="2678"/>
                  </a:cubicBezTo>
                  <a:cubicBezTo>
                    <a:pt x="72652" y="2645"/>
                    <a:pt x="72685" y="2611"/>
                    <a:pt x="72685" y="2544"/>
                  </a:cubicBezTo>
                  <a:cubicBezTo>
                    <a:pt x="73019" y="310"/>
                    <a:pt x="70317" y="476"/>
                    <a:pt x="68783" y="443"/>
                  </a:cubicBezTo>
                  <a:cubicBezTo>
                    <a:pt x="65247" y="376"/>
                    <a:pt x="61744" y="310"/>
                    <a:pt x="58208" y="243"/>
                  </a:cubicBezTo>
                  <a:cubicBezTo>
                    <a:pt x="51237" y="176"/>
                    <a:pt x="44298" y="109"/>
                    <a:pt x="37327" y="76"/>
                  </a:cubicBezTo>
                  <a:cubicBezTo>
                    <a:pt x="33824" y="76"/>
                    <a:pt x="30288" y="43"/>
                    <a:pt x="26753" y="43"/>
                  </a:cubicBezTo>
                  <a:lnTo>
                    <a:pt x="21782" y="43"/>
                  </a:lnTo>
                  <a:cubicBezTo>
                    <a:pt x="21444" y="43"/>
                    <a:pt x="20998" y="0"/>
                    <a:pt x="20551"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99"/>
          <p:cNvGrpSpPr/>
          <p:nvPr/>
        </p:nvGrpSpPr>
        <p:grpSpPr>
          <a:xfrm rot="124266">
            <a:off x="6665834" y="1945518"/>
            <a:ext cx="1129919" cy="779925"/>
            <a:chOff x="5560550" y="1017938"/>
            <a:chExt cx="2489925" cy="1719425"/>
          </a:xfrm>
        </p:grpSpPr>
        <p:sp>
          <p:nvSpPr>
            <p:cNvPr id="1736" name="Google Shape;1736;p99"/>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9"/>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9"/>
            <p:cNvSpPr/>
            <p:nvPr/>
          </p:nvSpPr>
          <p:spPr>
            <a:xfrm>
              <a:off x="5852950" y="2166638"/>
              <a:ext cx="25" cy="25"/>
            </a:xfrm>
            <a:custGeom>
              <a:avLst/>
              <a:gdLst/>
              <a:ahLst/>
              <a:cxnLst/>
              <a:rect l="l" t="t" r="r" b="b"/>
              <a:pathLst>
                <a:path w="1" h="1" extrusionOk="0">
                  <a:moveTo>
                    <a:pt x="1" y="1"/>
                  </a:moveTo>
                  <a:lnTo>
                    <a:pt x="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99"/>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9"/>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9"/>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9"/>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9"/>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9"/>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99"/>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9"/>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9"/>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9"/>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9"/>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9"/>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9"/>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9"/>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9"/>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99"/>
          <p:cNvSpPr txBox="1">
            <a:spLocks noGrp="1"/>
          </p:cNvSpPr>
          <p:nvPr>
            <p:ph type="title"/>
          </p:nvPr>
        </p:nvSpPr>
        <p:spPr>
          <a:xfrm>
            <a:off x="713225" y="1554475"/>
            <a:ext cx="4978200" cy="191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br>
              <a:rPr lang="en" dirty="0"/>
            </a:br>
            <a:r>
              <a:rPr lang="en" dirty="0"/>
              <a:t>BRAIN MRI IMAGES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p:cNvGrpSpPr/>
        <p:nvPr/>
      </p:nvGrpSpPr>
      <p:grpSpPr>
        <a:xfrm>
          <a:off x="0" y="0"/>
          <a:ext cx="0" cy="0"/>
          <a:chOff x="0" y="0"/>
          <a:chExt cx="0" cy="0"/>
        </a:xfrm>
      </p:grpSpPr>
      <p:sp>
        <p:nvSpPr>
          <p:cNvPr id="2" name="Google Shape;1804;p101">
            <a:extLst>
              <a:ext uri="{FF2B5EF4-FFF2-40B4-BE49-F238E27FC236}">
                <a16:creationId xmlns:a16="http://schemas.microsoft.com/office/drawing/2014/main" id="{163EF647-07B6-4CF3-4186-2332541EEDF0}"/>
              </a:ext>
            </a:extLst>
          </p:cNvPr>
          <p:cNvSpPr txBox="1">
            <a:spLocks/>
          </p:cNvSpPr>
          <p:nvPr/>
        </p:nvSpPr>
        <p:spPr>
          <a:xfrm>
            <a:off x="554475" y="279687"/>
            <a:ext cx="5998200" cy="114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dirty="0">
                <a:solidFill>
                  <a:schemeClr val="dk1"/>
                </a:solidFill>
              </a:rPr>
              <a:t>Classification Dataset</a:t>
            </a:r>
            <a:endParaRPr lang="en-IN" dirty="0">
              <a:solidFill>
                <a:schemeClr val="dk1"/>
              </a:solidFill>
            </a:endParaRPr>
          </a:p>
        </p:txBody>
      </p:sp>
      <p:pic>
        <p:nvPicPr>
          <p:cNvPr id="3" name="Google Shape;1805;p101">
            <a:extLst>
              <a:ext uri="{FF2B5EF4-FFF2-40B4-BE49-F238E27FC236}">
                <a16:creationId xmlns:a16="http://schemas.microsoft.com/office/drawing/2014/main" id="{BEDD5A04-F627-C217-2D4F-0E5E1CD24B82}"/>
              </a:ext>
            </a:extLst>
          </p:cNvPr>
          <p:cNvPicPr preferRelativeResize="0"/>
          <p:nvPr/>
        </p:nvPicPr>
        <p:blipFill>
          <a:blip r:embed="rId3">
            <a:alphaModFix/>
          </a:blip>
          <a:stretch>
            <a:fillRect/>
          </a:stretch>
        </p:blipFill>
        <p:spPr>
          <a:xfrm>
            <a:off x="554475" y="2814403"/>
            <a:ext cx="1728900" cy="1700170"/>
          </a:xfrm>
          <a:prstGeom prst="rect">
            <a:avLst/>
          </a:prstGeom>
          <a:noFill/>
          <a:ln>
            <a:noFill/>
          </a:ln>
        </p:spPr>
      </p:pic>
      <p:pic>
        <p:nvPicPr>
          <p:cNvPr id="4" name="Google Shape;1806;p101">
            <a:extLst>
              <a:ext uri="{FF2B5EF4-FFF2-40B4-BE49-F238E27FC236}">
                <a16:creationId xmlns:a16="http://schemas.microsoft.com/office/drawing/2014/main" id="{F02A7DA0-DAB1-58C0-7D29-66DC8B756F57}"/>
              </a:ext>
            </a:extLst>
          </p:cNvPr>
          <p:cNvPicPr preferRelativeResize="0"/>
          <p:nvPr/>
        </p:nvPicPr>
        <p:blipFill>
          <a:blip r:embed="rId4">
            <a:alphaModFix/>
          </a:blip>
          <a:stretch>
            <a:fillRect/>
          </a:stretch>
        </p:blipFill>
        <p:spPr>
          <a:xfrm>
            <a:off x="6798088" y="2808372"/>
            <a:ext cx="1482364" cy="1645675"/>
          </a:xfrm>
          <a:prstGeom prst="rect">
            <a:avLst/>
          </a:prstGeom>
          <a:noFill/>
          <a:ln>
            <a:noFill/>
          </a:ln>
        </p:spPr>
      </p:pic>
      <p:sp>
        <p:nvSpPr>
          <p:cNvPr id="5" name="Google Shape;1807;p101">
            <a:extLst>
              <a:ext uri="{FF2B5EF4-FFF2-40B4-BE49-F238E27FC236}">
                <a16:creationId xmlns:a16="http://schemas.microsoft.com/office/drawing/2014/main" id="{9A9FFEF3-B8E4-D3E3-12F2-839BCE4DAE62}"/>
              </a:ext>
            </a:extLst>
          </p:cNvPr>
          <p:cNvSpPr txBox="1"/>
          <p:nvPr/>
        </p:nvSpPr>
        <p:spPr>
          <a:xfrm>
            <a:off x="1039301" y="2316247"/>
            <a:ext cx="9936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Pituitary </a:t>
            </a:r>
            <a:endParaRPr>
              <a:solidFill>
                <a:srgbClr val="434343"/>
              </a:solidFill>
              <a:latin typeface="Roboto"/>
              <a:ea typeface="Roboto"/>
              <a:cs typeface="Roboto"/>
              <a:sym typeface="Roboto"/>
            </a:endParaRPr>
          </a:p>
        </p:txBody>
      </p:sp>
      <p:pic>
        <p:nvPicPr>
          <p:cNvPr id="6" name="Google Shape;1808;p101">
            <a:extLst>
              <a:ext uri="{FF2B5EF4-FFF2-40B4-BE49-F238E27FC236}">
                <a16:creationId xmlns:a16="http://schemas.microsoft.com/office/drawing/2014/main" id="{531CCB8B-08DE-5823-D0DE-2F030E44D948}"/>
              </a:ext>
            </a:extLst>
          </p:cNvPr>
          <p:cNvPicPr preferRelativeResize="0"/>
          <p:nvPr/>
        </p:nvPicPr>
        <p:blipFill>
          <a:blip r:embed="rId5">
            <a:alphaModFix/>
          </a:blip>
          <a:stretch>
            <a:fillRect/>
          </a:stretch>
        </p:blipFill>
        <p:spPr>
          <a:xfrm>
            <a:off x="2749725" y="2781134"/>
            <a:ext cx="1728900" cy="1700163"/>
          </a:xfrm>
          <a:prstGeom prst="rect">
            <a:avLst/>
          </a:prstGeom>
          <a:noFill/>
          <a:ln>
            <a:noFill/>
          </a:ln>
        </p:spPr>
      </p:pic>
      <p:sp>
        <p:nvSpPr>
          <p:cNvPr id="7" name="Google Shape;1809;p101">
            <a:extLst>
              <a:ext uri="{FF2B5EF4-FFF2-40B4-BE49-F238E27FC236}">
                <a16:creationId xmlns:a16="http://schemas.microsoft.com/office/drawing/2014/main" id="{1FA85C89-8CBD-BA90-9773-59CC1E149F96}"/>
              </a:ext>
            </a:extLst>
          </p:cNvPr>
          <p:cNvSpPr txBox="1"/>
          <p:nvPr/>
        </p:nvSpPr>
        <p:spPr>
          <a:xfrm>
            <a:off x="3100461" y="2316247"/>
            <a:ext cx="9936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Glioma </a:t>
            </a:r>
            <a:endParaRPr dirty="0">
              <a:solidFill>
                <a:srgbClr val="434343"/>
              </a:solidFill>
              <a:latin typeface="Roboto"/>
              <a:ea typeface="Roboto"/>
              <a:cs typeface="Roboto"/>
              <a:sym typeface="Roboto"/>
            </a:endParaRPr>
          </a:p>
        </p:txBody>
      </p:sp>
      <p:pic>
        <p:nvPicPr>
          <p:cNvPr id="8" name="Google Shape;1810;p101">
            <a:extLst>
              <a:ext uri="{FF2B5EF4-FFF2-40B4-BE49-F238E27FC236}">
                <a16:creationId xmlns:a16="http://schemas.microsoft.com/office/drawing/2014/main" id="{AEB3D9EF-35A3-0F72-7C7D-FA27972CC4D8}"/>
              </a:ext>
            </a:extLst>
          </p:cNvPr>
          <p:cNvPicPr preferRelativeResize="0"/>
          <p:nvPr/>
        </p:nvPicPr>
        <p:blipFill>
          <a:blip r:embed="rId6">
            <a:alphaModFix/>
          </a:blip>
          <a:stretch>
            <a:fillRect/>
          </a:stretch>
        </p:blipFill>
        <p:spPr>
          <a:xfrm>
            <a:off x="4848788" y="2781122"/>
            <a:ext cx="1571991" cy="1700176"/>
          </a:xfrm>
          <a:prstGeom prst="rect">
            <a:avLst/>
          </a:prstGeom>
          <a:noFill/>
          <a:ln>
            <a:noFill/>
          </a:ln>
        </p:spPr>
      </p:pic>
      <p:sp>
        <p:nvSpPr>
          <p:cNvPr id="9" name="Google Shape;1811;p101">
            <a:extLst>
              <a:ext uri="{FF2B5EF4-FFF2-40B4-BE49-F238E27FC236}">
                <a16:creationId xmlns:a16="http://schemas.microsoft.com/office/drawing/2014/main" id="{4F42B072-2A0F-4DA6-00D9-CBCA3C98137A}"/>
              </a:ext>
            </a:extLst>
          </p:cNvPr>
          <p:cNvSpPr txBox="1"/>
          <p:nvPr/>
        </p:nvSpPr>
        <p:spPr>
          <a:xfrm>
            <a:off x="4877274" y="2316245"/>
            <a:ext cx="15216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Meningioma </a:t>
            </a:r>
            <a:endParaRPr>
              <a:solidFill>
                <a:srgbClr val="434343"/>
              </a:solidFill>
              <a:latin typeface="Roboto"/>
              <a:ea typeface="Roboto"/>
              <a:cs typeface="Roboto"/>
              <a:sym typeface="Roboto"/>
            </a:endParaRPr>
          </a:p>
        </p:txBody>
      </p:sp>
      <p:sp>
        <p:nvSpPr>
          <p:cNvPr id="10" name="Google Shape;1812;p101">
            <a:extLst>
              <a:ext uri="{FF2B5EF4-FFF2-40B4-BE49-F238E27FC236}">
                <a16:creationId xmlns:a16="http://schemas.microsoft.com/office/drawing/2014/main" id="{27DA364D-3DAA-4683-5721-0073FA3DD4BB}"/>
              </a:ext>
            </a:extLst>
          </p:cNvPr>
          <p:cNvSpPr txBox="1"/>
          <p:nvPr/>
        </p:nvSpPr>
        <p:spPr>
          <a:xfrm>
            <a:off x="437650" y="1254592"/>
            <a:ext cx="2196900" cy="752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Roboto"/>
              <a:buChar char="-"/>
            </a:pPr>
            <a:r>
              <a:rPr lang="en" sz="1600" b="1" dirty="0">
                <a:solidFill>
                  <a:schemeClr val="dk1"/>
                </a:solidFill>
                <a:latin typeface="Roboto"/>
                <a:ea typeface="Roboto"/>
                <a:cs typeface="Roboto"/>
                <a:sym typeface="Roboto"/>
              </a:rPr>
              <a:t>7023 images</a:t>
            </a:r>
            <a:endParaRPr sz="1600" b="1" dirty="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en" sz="1600" b="1" dirty="0">
                <a:solidFill>
                  <a:schemeClr val="dk1"/>
                </a:solidFill>
                <a:latin typeface="Roboto"/>
                <a:ea typeface="Roboto"/>
                <a:cs typeface="Roboto"/>
                <a:sym typeface="Roboto"/>
              </a:rPr>
              <a:t>4 classes</a:t>
            </a:r>
            <a:endParaRPr sz="1600" b="1" dirty="0">
              <a:solidFill>
                <a:schemeClr val="dk1"/>
              </a:solidFill>
              <a:latin typeface="Roboto"/>
              <a:ea typeface="Roboto"/>
              <a:cs typeface="Roboto"/>
              <a:sym typeface="Roboto"/>
            </a:endParaRPr>
          </a:p>
        </p:txBody>
      </p:sp>
      <p:sp>
        <p:nvSpPr>
          <p:cNvPr id="11" name="Google Shape;1813;p101">
            <a:extLst>
              <a:ext uri="{FF2B5EF4-FFF2-40B4-BE49-F238E27FC236}">
                <a16:creationId xmlns:a16="http://schemas.microsoft.com/office/drawing/2014/main" id="{EBCF1412-8F8D-D1BE-F342-CDC0996D614B}"/>
              </a:ext>
            </a:extLst>
          </p:cNvPr>
          <p:cNvSpPr txBox="1"/>
          <p:nvPr/>
        </p:nvSpPr>
        <p:spPr>
          <a:xfrm>
            <a:off x="7002321" y="2316247"/>
            <a:ext cx="13866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No Tumor </a:t>
            </a:r>
            <a:endParaRPr>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8">
          <a:extLst>
            <a:ext uri="{FF2B5EF4-FFF2-40B4-BE49-F238E27FC236}">
              <a16:creationId xmlns:a16="http://schemas.microsoft.com/office/drawing/2014/main" id="{039A8E6B-7FB6-43AD-4021-CD201303F48C}"/>
            </a:ext>
          </a:extLst>
        </p:cNvPr>
        <p:cNvGrpSpPr/>
        <p:nvPr/>
      </p:nvGrpSpPr>
      <p:grpSpPr>
        <a:xfrm>
          <a:off x="0" y="0"/>
          <a:ext cx="0" cy="0"/>
          <a:chOff x="0" y="0"/>
          <a:chExt cx="0" cy="0"/>
        </a:xfrm>
      </p:grpSpPr>
      <p:sp>
        <p:nvSpPr>
          <p:cNvPr id="12" name="Google Shape;1819;p102">
            <a:extLst>
              <a:ext uri="{FF2B5EF4-FFF2-40B4-BE49-F238E27FC236}">
                <a16:creationId xmlns:a16="http://schemas.microsoft.com/office/drawing/2014/main" id="{09998635-B18C-A5B0-A80A-B76BD20D0035}"/>
              </a:ext>
            </a:extLst>
          </p:cNvPr>
          <p:cNvSpPr txBox="1">
            <a:spLocks/>
          </p:cNvSpPr>
          <p:nvPr/>
        </p:nvSpPr>
        <p:spPr>
          <a:xfrm>
            <a:off x="593650" y="110400"/>
            <a:ext cx="5998200" cy="9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Barlow Semi Condensed"/>
              <a:buNone/>
              <a:defRPr sz="2800" b="1"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800"/>
              <a:buFont typeface="Barlow Semi Condensed"/>
              <a:buNone/>
              <a:defRPr sz="2800" b="1" i="0" u="none" strike="noStrike" cap="none">
                <a:solidFill>
                  <a:srgbClr val="434343"/>
                </a:solidFill>
                <a:latin typeface="Barlow Semi Condensed"/>
                <a:ea typeface="Barlow Semi Condensed"/>
                <a:cs typeface="Barlow Semi Condensed"/>
                <a:sym typeface="Barlow Semi Condensed"/>
              </a:defRPr>
            </a:lvl9pPr>
          </a:lstStyle>
          <a:p>
            <a:r>
              <a:rPr lang="en-IN" sz="4800">
                <a:solidFill>
                  <a:schemeClr val="dk1"/>
                </a:solidFill>
              </a:rPr>
              <a:t>Segmentation Dataset</a:t>
            </a:r>
            <a:endParaRPr lang="en-IN" dirty="0">
              <a:solidFill>
                <a:schemeClr val="dk1"/>
              </a:solidFill>
            </a:endParaRPr>
          </a:p>
        </p:txBody>
      </p:sp>
      <p:sp>
        <p:nvSpPr>
          <p:cNvPr id="14" name="TextBox 13">
            <a:extLst>
              <a:ext uri="{FF2B5EF4-FFF2-40B4-BE49-F238E27FC236}">
                <a16:creationId xmlns:a16="http://schemas.microsoft.com/office/drawing/2014/main" id="{CC28B4E3-9EEC-577F-5E2D-1A205DC271A7}"/>
              </a:ext>
            </a:extLst>
          </p:cNvPr>
          <p:cNvSpPr txBox="1"/>
          <p:nvPr/>
        </p:nvSpPr>
        <p:spPr>
          <a:xfrm>
            <a:off x="513805" y="1131764"/>
            <a:ext cx="6984274" cy="1062278"/>
          </a:xfrm>
          <a:prstGeom prst="rect">
            <a:avLst/>
          </a:prstGeom>
          <a:noFill/>
        </p:spPr>
        <p:txBody>
          <a:bodyPr wrap="square">
            <a:spAutoFit/>
          </a:bodyPr>
          <a:lstStyle/>
          <a:p>
            <a:pPr marL="457200" marR="0" lvl="0" indent="-330200" algn="l" rtl="0">
              <a:lnSpc>
                <a:spcPct val="115000"/>
              </a:lnSpc>
              <a:spcBef>
                <a:spcPts val="0"/>
              </a:spcBef>
              <a:spcAft>
                <a:spcPts val="0"/>
              </a:spcAft>
              <a:buClr>
                <a:schemeClr val="dk1"/>
              </a:buClr>
              <a:buSzPts val="1600"/>
              <a:buChar char="-"/>
            </a:pPr>
            <a:r>
              <a:rPr lang="en-IN" sz="1400" b="1" dirty="0">
                <a:solidFill>
                  <a:schemeClr val="dk1"/>
                </a:solidFill>
              </a:rPr>
              <a:t>110 patients</a:t>
            </a:r>
          </a:p>
          <a:p>
            <a:pPr marL="457200" marR="0" lvl="0" indent="-330200" algn="l" rtl="0">
              <a:lnSpc>
                <a:spcPct val="115000"/>
              </a:lnSpc>
              <a:spcBef>
                <a:spcPts val="0"/>
              </a:spcBef>
              <a:spcAft>
                <a:spcPts val="0"/>
              </a:spcAft>
              <a:buClr>
                <a:schemeClr val="dk1"/>
              </a:buClr>
              <a:buSzPts val="1600"/>
              <a:buChar char="-"/>
            </a:pPr>
            <a:r>
              <a:rPr lang="en-IN" sz="1400" b="1" dirty="0">
                <a:solidFill>
                  <a:schemeClr val="dk1"/>
                </a:solidFill>
              </a:rPr>
              <a:t>~7850 images</a:t>
            </a:r>
          </a:p>
          <a:p>
            <a:pPr marL="127000" marR="0" lvl="0" algn="l" rtl="0">
              <a:lnSpc>
                <a:spcPct val="115000"/>
              </a:lnSpc>
              <a:spcBef>
                <a:spcPts val="0"/>
              </a:spcBef>
              <a:spcAft>
                <a:spcPts val="0"/>
              </a:spcAft>
              <a:buClr>
                <a:schemeClr val="dk1"/>
              </a:buClr>
              <a:buSzPts val="1600"/>
            </a:pPr>
            <a:endParaRPr lang="en-IN" b="1" dirty="0">
              <a:solidFill>
                <a:schemeClr val="dk1"/>
              </a:solidFill>
            </a:endParaRPr>
          </a:p>
          <a:p>
            <a:pPr marL="127000" marR="0" lvl="0" algn="l" rtl="0">
              <a:lnSpc>
                <a:spcPct val="115000"/>
              </a:lnSpc>
              <a:spcBef>
                <a:spcPts val="0"/>
              </a:spcBef>
              <a:spcAft>
                <a:spcPts val="0"/>
              </a:spcAft>
              <a:buClr>
                <a:schemeClr val="dk1"/>
              </a:buClr>
              <a:buSzPts val="1600"/>
            </a:pPr>
            <a:r>
              <a:rPr lang="en-IN" b="1" dirty="0">
                <a:solidFill>
                  <a:schemeClr val="dk1"/>
                </a:solidFill>
              </a:rPr>
              <a:t>Each scan has mask associated for training the model</a:t>
            </a:r>
            <a:endParaRPr lang="en-IN" sz="1400" b="1" dirty="0">
              <a:solidFill>
                <a:schemeClr val="dk1"/>
              </a:solidFill>
            </a:endParaRPr>
          </a:p>
        </p:txBody>
      </p:sp>
      <p:pic>
        <p:nvPicPr>
          <p:cNvPr id="15" name="Google Shape;1820;p102">
            <a:extLst>
              <a:ext uri="{FF2B5EF4-FFF2-40B4-BE49-F238E27FC236}">
                <a16:creationId xmlns:a16="http://schemas.microsoft.com/office/drawing/2014/main" id="{2EDFCBE1-4E6D-D242-20DA-03E66A0BFC81}"/>
              </a:ext>
            </a:extLst>
          </p:cNvPr>
          <p:cNvPicPr preferRelativeResize="0"/>
          <p:nvPr/>
        </p:nvPicPr>
        <p:blipFill>
          <a:blip r:embed="rId3">
            <a:alphaModFix/>
          </a:blip>
          <a:stretch>
            <a:fillRect/>
          </a:stretch>
        </p:blipFill>
        <p:spPr>
          <a:xfrm>
            <a:off x="593650" y="2481592"/>
            <a:ext cx="1934594" cy="1836908"/>
          </a:xfrm>
          <a:prstGeom prst="rect">
            <a:avLst/>
          </a:prstGeom>
          <a:noFill/>
          <a:ln>
            <a:noFill/>
          </a:ln>
        </p:spPr>
      </p:pic>
      <p:pic>
        <p:nvPicPr>
          <p:cNvPr id="16" name="Google Shape;1821;p102">
            <a:extLst>
              <a:ext uri="{FF2B5EF4-FFF2-40B4-BE49-F238E27FC236}">
                <a16:creationId xmlns:a16="http://schemas.microsoft.com/office/drawing/2014/main" id="{E59CB28E-7458-218A-D04B-6FD892D375A4}"/>
              </a:ext>
            </a:extLst>
          </p:cNvPr>
          <p:cNvPicPr preferRelativeResize="0"/>
          <p:nvPr/>
        </p:nvPicPr>
        <p:blipFill>
          <a:blip r:embed="rId4">
            <a:alphaModFix/>
          </a:blip>
          <a:stretch>
            <a:fillRect/>
          </a:stretch>
        </p:blipFill>
        <p:spPr>
          <a:xfrm>
            <a:off x="2778604" y="2866983"/>
            <a:ext cx="1184111" cy="1066126"/>
          </a:xfrm>
          <a:prstGeom prst="rect">
            <a:avLst/>
          </a:prstGeom>
          <a:noFill/>
          <a:ln>
            <a:noFill/>
          </a:ln>
        </p:spPr>
      </p:pic>
      <p:pic>
        <p:nvPicPr>
          <p:cNvPr id="17" name="Google Shape;1824;p102">
            <a:extLst>
              <a:ext uri="{FF2B5EF4-FFF2-40B4-BE49-F238E27FC236}">
                <a16:creationId xmlns:a16="http://schemas.microsoft.com/office/drawing/2014/main" id="{0A53FADB-573E-99D3-A0A6-EB4FFF8BA73E}"/>
              </a:ext>
            </a:extLst>
          </p:cNvPr>
          <p:cNvPicPr preferRelativeResize="0"/>
          <p:nvPr/>
        </p:nvPicPr>
        <p:blipFill>
          <a:blip r:embed="rId5">
            <a:alphaModFix/>
          </a:blip>
          <a:stretch>
            <a:fillRect/>
          </a:stretch>
        </p:blipFill>
        <p:spPr>
          <a:xfrm>
            <a:off x="6029816" y="2300526"/>
            <a:ext cx="2118303" cy="1900282"/>
          </a:xfrm>
          <a:prstGeom prst="rect">
            <a:avLst/>
          </a:prstGeom>
          <a:noFill/>
          <a:ln>
            <a:noFill/>
          </a:ln>
        </p:spPr>
      </p:pic>
      <p:sp>
        <p:nvSpPr>
          <p:cNvPr id="18" name="Google Shape;1823;p102">
            <a:extLst>
              <a:ext uri="{FF2B5EF4-FFF2-40B4-BE49-F238E27FC236}">
                <a16:creationId xmlns:a16="http://schemas.microsoft.com/office/drawing/2014/main" id="{8202B4CD-6408-09A2-A735-F2AD1DDDCC82}"/>
              </a:ext>
            </a:extLst>
          </p:cNvPr>
          <p:cNvSpPr/>
          <p:nvPr/>
        </p:nvSpPr>
        <p:spPr>
          <a:xfrm>
            <a:off x="4404215" y="3134546"/>
            <a:ext cx="1184100" cy="531000"/>
          </a:xfrm>
          <a:prstGeom prst="rightArrow">
            <a:avLst>
              <a:gd name="adj1" fmla="val 50000"/>
              <a:gd name="adj2" fmla="val 50000"/>
            </a:avLst>
          </a:prstGeom>
          <a:solidFill>
            <a:schemeClr val="bg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latin typeface="Roboto"/>
              <a:ea typeface="Roboto"/>
              <a:cs typeface="Roboto"/>
              <a:sym typeface="Roboto"/>
            </a:endParaRPr>
          </a:p>
        </p:txBody>
      </p:sp>
      <p:sp>
        <p:nvSpPr>
          <p:cNvPr id="19" name="Google Shape;1809;p101">
            <a:extLst>
              <a:ext uri="{FF2B5EF4-FFF2-40B4-BE49-F238E27FC236}">
                <a16:creationId xmlns:a16="http://schemas.microsoft.com/office/drawing/2014/main" id="{B3D53794-426C-906F-2F28-F321B1FB042C}"/>
              </a:ext>
            </a:extLst>
          </p:cNvPr>
          <p:cNvSpPr txBox="1"/>
          <p:nvPr/>
        </p:nvSpPr>
        <p:spPr>
          <a:xfrm>
            <a:off x="1064146" y="4318500"/>
            <a:ext cx="1163005"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MRI Scan </a:t>
            </a:r>
            <a:endParaRPr dirty="0">
              <a:solidFill>
                <a:srgbClr val="434343"/>
              </a:solidFill>
              <a:latin typeface="Roboto"/>
              <a:ea typeface="Roboto"/>
              <a:cs typeface="Roboto"/>
              <a:sym typeface="Roboto"/>
            </a:endParaRPr>
          </a:p>
        </p:txBody>
      </p:sp>
      <p:sp>
        <p:nvSpPr>
          <p:cNvPr id="20" name="Google Shape;1809;p101">
            <a:extLst>
              <a:ext uri="{FF2B5EF4-FFF2-40B4-BE49-F238E27FC236}">
                <a16:creationId xmlns:a16="http://schemas.microsoft.com/office/drawing/2014/main" id="{9FE4D508-EF46-6B4F-0266-47490726D754}"/>
              </a:ext>
            </a:extLst>
          </p:cNvPr>
          <p:cNvSpPr txBox="1"/>
          <p:nvPr/>
        </p:nvSpPr>
        <p:spPr>
          <a:xfrm>
            <a:off x="3041309" y="3937014"/>
            <a:ext cx="733183"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Mask</a:t>
            </a:r>
            <a:endParaRPr dirty="0">
              <a:solidFill>
                <a:srgbClr val="434343"/>
              </a:solidFill>
              <a:latin typeface="Roboto"/>
              <a:ea typeface="Roboto"/>
              <a:cs typeface="Roboto"/>
              <a:sym typeface="Roboto"/>
            </a:endParaRPr>
          </a:p>
        </p:txBody>
      </p:sp>
      <p:sp>
        <p:nvSpPr>
          <p:cNvPr id="21" name="Google Shape;1809;p101">
            <a:extLst>
              <a:ext uri="{FF2B5EF4-FFF2-40B4-BE49-F238E27FC236}">
                <a16:creationId xmlns:a16="http://schemas.microsoft.com/office/drawing/2014/main" id="{4E5AD373-2E1C-5284-C38E-DB2FDAD9B9AF}"/>
              </a:ext>
            </a:extLst>
          </p:cNvPr>
          <p:cNvSpPr txBox="1"/>
          <p:nvPr/>
        </p:nvSpPr>
        <p:spPr>
          <a:xfrm>
            <a:off x="6507464" y="4222546"/>
            <a:ext cx="1432425"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Roboto"/>
                <a:ea typeface="Roboto"/>
                <a:cs typeface="Roboto"/>
                <a:sym typeface="Roboto"/>
              </a:rPr>
              <a:t>Transformed</a:t>
            </a:r>
            <a:endParaRPr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13733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29"/>
        <p:cNvGrpSpPr/>
        <p:nvPr/>
      </p:nvGrpSpPr>
      <p:grpSpPr>
        <a:xfrm>
          <a:off x="0" y="0"/>
          <a:ext cx="0" cy="0"/>
          <a:chOff x="0" y="0"/>
          <a:chExt cx="0" cy="0"/>
        </a:xfrm>
      </p:grpSpPr>
      <p:sp>
        <p:nvSpPr>
          <p:cNvPr id="1830" name="Google Shape;1830;p103"/>
          <p:cNvSpPr txBox="1">
            <a:spLocks noGrp="1"/>
          </p:cNvSpPr>
          <p:nvPr>
            <p:ph type="title"/>
          </p:nvPr>
        </p:nvSpPr>
        <p:spPr>
          <a:xfrm>
            <a:off x="4246250" y="2254300"/>
            <a:ext cx="41631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MODELS </a:t>
            </a:r>
            <a:endParaRPr/>
          </a:p>
        </p:txBody>
      </p:sp>
      <p:sp>
        <p:nvSpPr>
          <p:cNvPr id="1831" name="Google Shape;1831;p103"/>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grpSp>
        <p:nvGrpSpPr>
          <p:cNvPr id="1832" name="Google Shape;1832;p103"/>
          <p:cNvGrpSpPr/>
          <p:nvPr/>
        </p:nvGrpSpPr>
        <p:grpSpPr>
          <a:xfrm>
            <a:off x="928700" y="1056243"/>
            <a:ext cx="2973437" cy="3338123"/>
            <a:chOff x="1158225" y="1243955"/>
            <a:chExt cx="2973437" cy="3338123"/>
          </a:xfrm>
        </p:grpSpPr>
        <p:grpSp>
          <p:nvGrpSpPr>
            <p:cNvPr id="1833" name="Google Shape;1833;p103"/>
            <p:cNvGrpSpPr/>
            <p:nvPr/>
          </p:nvGrpSpPr>
          <p:grpSpPr>
            <a:xfrm flipH="1">
              <a:off x="2707966" y="1243955"/>
              <a:ext cx="1423697" cy="3337606"/>
              <a:chOff x="7164717" y="1668932"/>
              <a:chExt cx="997546" cy="2338569"/>
            </a:xfrm>
          </p:grpSpPr>
          <p:sp>
            <p:nvSpPr>
              <p:cNvPr id="1834" name="Google Shape;1834;p103"/>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3"/>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3"/>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3"/>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3"/>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03"/>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03"/>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3"/>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3"/>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3"/>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3"/>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3"/>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3"/>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3"/>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3"/>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03"/>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3"/>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3"/>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3"/>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03"/>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03"/>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3"/>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3"/>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3"/>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3"/>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3"/>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3"/>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3"/>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3"/>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3"/>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3"/>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03"/>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3"/>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3"/>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3"/>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3"/>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03"/>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3"/>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3"/>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3"/>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03"/>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3"/>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3"/>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3"/>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3"/>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3"/>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3"/>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03"/>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3"/>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103"/>
            <p:cNvGrpSpPr/>
            <p:nvPr/>
          </p:nvGrpSpPr>
          <p:grpSpPr>
            <a:xfrm>
              <a:off x="1158225" y="1244472"/>
              <a:ext cx="1423697" cy="3337606"/>
              <a:chOff x="7164717" y="1668932"/>
              <a:chExt cx="997546" cy="2338569"/>
            </a:xfrm>
          </p:grpSpPr>
          <p:sp>
            <p:nvSpPr>
              <p:cNvPr id="1884" name="Google Shape;1884;p103"/>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03"/>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03"/>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3"/>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3"/>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03"/>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03"/>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03"/>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03"/>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3"/>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3"/>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3"/>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3"/>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3"/>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03"/>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3"/>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3"/>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3"/>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3"/>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3"/>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3"/>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3"/>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3"/>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3"/>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3"/>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3"/>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3"/>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3"/>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03"/>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03"/>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3"/>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3"/>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3"/>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3"/>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3"/>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3"/>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03"/>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3"/>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3"/>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3"/>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3"/>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3"/>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3"/>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3"/>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3"/>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3"/>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3"/>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3"/>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3"/>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31"/>
                                        </p:tgtEl>
                                        <p:attrNameLst>
                                          <p:attrName>style.visibility</p:attrName>
                                        </p:attrNameLst>
                                      </p:cBhvr>
                                      <p:to>
                                        <p:strVal val="visible"/>
                                      </p:to>
                                    </p:set>
                                    <p:anim calcmode="lin" valueType="num">
                                      <p:cBhvr additive="base">
                                        <p:cTn id="10" dur="1000"/>
                                        <p:tgtEl>
                                          <p:spTgt spid="18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104"/>
          <p:cNvSpPr txBox="1">
            <a:spLocks noGrp="1"/>
          </p:cNvSpPr>
          <p:nvPr>
            <p:ph type="title" idx="4294967295"/>
          </p:nvPr>
        </p:nvSpPr>
        <p:spPr>
          <a:xfrm>
            <a:off x="440100" y="214801"/>
            <a:ext cx="7870981" cy="9349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dk1"/>
                </a:solidFill>
              </a:rPr>
              <a:t>Classification Models</a:t>
            </a:r>
            <a:endParaRPr dirty="0">
              <a:solidFill>
                <a:schemeClr val="dk1"/>
              </a:solidFill>
            </a:endParaRPr>
          </a:p>
        </p:txBody>
      </p:sp>
      <p:cxnSp>
        <p:nvCxnSpPr>
          <p:cNvPr id="3" name="Straight Connector 2">
            <a:extLst>
              <a:ext uri="{FF2B5EF4-FFF2-40B4-BE49-F238E27FC236}">
                <a16:creationId xmlns:a16="http://schemas.microsoft.com/office/drawing/2014/main" id="{E9C0592D-3C19-E426-378B-D4DBBB2901C0}"/>
              </a:ext>
            </a:extLst>
          </p:cNvPr>
          <p:cNvCxnSpPr>
            <a:cxnSpLocks/>
          </p:cNvCxnSpPr>
          <p:nvPr/>
        </p:nvCxnSpPr>
        <p:spPr>
          <a:xfrm>
            <a:off x="4257896" y="1077363"/>
            <a:ext cx="0" cy="399371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377C88A-92D4-07D0-D890-6CA50EEE1EF4}"/>
              </a:ext>
            </a:extLst>
          </p:cNvPr>
          <p:cNvSpPr txBox="1"/>
          <p:nvPr/>
        </p:nvSpPr>
        <p:spPr>
          <a:xfrm>
            <a:off x="1898965" y="1240325"/>
            <a:ext cx="1342176" cy="369332"/>
          </a:xfrm>
          <a:prstGeom prst="rect">
            <a:avLst/>
          </a:prstGeom>
          <a:noFill/>
        </p:spPr>
        <p:txBody>
          <a:bodyPr wrap="square">
            <a:spAutoFit/>
          </a:bodyPr>
          <a:lstStyle/>
          <a:p>
            <a:r>
              <a:rPr lang="en" sz="1800" b="1" dirty="0">
                <a:solidFill>
                  <a:schemeClr val="dk1"/>
                </a:solidFill>
              </a:rPr>
              <a:t>SVM</a:t>
            </a:r>
            <a:endParaRPr lang="en-US" sz="1800" b="1" dirty="0"/>
          </a:p>
        </p:txBody>
      </p:sp>
      <p:sp>
        <p:nvSpPr>
          <p:cNvPr id="6" name="TextBox 5">
            <a:extLst>
              <a:ext uri="{FF2B5EF4-FFF2-40B4-BE49-F238E27FC236}">
                <a16:creationId xmlns:a16="http://schemas.microsoft.com/office/drawing/2014/main" id="{2A1804E8-B427-54E7-BA7D-97386626D5D7}"/>
              </a:ext>
            </a:extLst>
          </p:cNvPr>
          <p:cNvSpPr txBox="1"/>
          <p:nvPr/>
        </p:nvSpPr>
        <p:spPr>
          <a:xfrm>
            <a:off x="5561595" y="1240325"/>
            <a:ext cx="2312405" cy="369332"/>
          </a:xfrm>
          <a:prstGeom prst="rect">
            <a:avLst/>
          </a:prstGeom>
          <a:noFill/>
        </p:spPr>
        <p:txBody>
          <a:bodyPr wrap="square">
            <a:spAutoFit/>
          </a:bodyPr>
          <a:lstStyle/>
          <a:p>
            <a:r>
              <a:rPr lang="en" sz="1800" b="1" dirty="0">
                <a:solidFill>
                  <a:schemeClr val="dk1"/>
                </a:solidFill>
              </a:rPr>
              <a:t>Vision Transformer</a:t>
            </a:r>
            <a:endParaRPr lang="en-US" sz="1800" b="1" dirty="0"/>
          </a:p>
        </p:txBody>
      </p:sp>
    </p:spTree>
  </p:cSld>
  <p:clrMapOvr>
    <a:masterClrMapping/>
  </p:clrMapOvr>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434</Words>
  <Application>Microsoft Office PowerPoint</Application>
  <PresentationFormat>On-screen Show (16:9)</PresentationFormat>
  <Paragraphs>94</Paragraphs>
  <Slides>21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Roboto</vt:lpstr>
      <vt:lpstr>Fira Sans Extra Condensed Medium</vt:lpstr>
      <vt:lpstr>Times New Roman</vt:lpstr>
      <vt:lpstr>Barlow Semi Condensed</vt:lpstr>
      <vt:lpstr>Nunito Light</vt:lpstr>
      <vt:lpstr>Bahiana</vt:lpstr>
      <vt:lpstr>Livvic</vt:lpstr>
      <vt:lpstr>Roboto Condensed Light</vt:lpstr>
      <vt:lpstr>Brain Surgery XL by Slidesgo</vt:lpstr>
      <vt:lpstr>BRAIN TUMOR IMAGE SEGMENTATION</vt:lpstr>
      <vt:lpstr>TABLE OF CONTENTS</vt:lpstr>
      <vt:lpstr>INTRODUCTION</vt:lpstr>
      <vt:lpstr>Brain tumors are a critical health issue requiring accurate and timely diagnosis MRI is a widely used tool for detecting and analyzing brain tumors Developing models for tumor classification and segmentation can: Assist radiologists in making faster and more reliable diagnoses. Improve treatment planning and patient outcomes. Reduce the workload for healthcare professionals. Our goal is to build models that can classify and segment brain tumor images effectively. </vt:lpstr>
      <vt:lpstr>02</vt:lpstr>
      <vt:lpstr>PowerPoint Presentation</vt:lpstr>
      <vt:lpstr>PowerPoint Presentation</vt:lpstr>
      <vt:lpstr>MODELS </vt:lpstr>
      <vt:lpstr>Classification Models</vt:lpstr>
      <vt:lpstr>SEGMENTATION MODELS </vt:lpstr>
      <vt:lpstr>PowerPoint Presentation</vt:lpstr>
      <vt:lpstr>PowerPoint Presentation</vt:lpstr>
      <vt:lpstr>PowerPoint Presentation</vt:lpstr>
      <vt:lpstr>Cascade MOE System</vt:lpstr>
      <vt:lpstr>Before VS After Cascade</vt:lpstr>
      <vt:lpstr>PowerPoint Presentation</vt:lpstr>
      <vt:lpstr>PowerPoint Presentation</vt:lpstr>
      <vt:lpstr>PowerPoint Presentation</vt:lpstr>
      <vt:lpstr>PowerPoint Presentation</vt:lpstr>
      <vt:lpstr>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ammar mustufa</cp:lastModifiedBy>
  <cp:revision>3</cp:revision>
  <dcterms:modified xsi:type="dcterms:W3CDTF">2024-12-01T17:19:27Z</dcterms:modified>
</cp:coreProperties>
</file>